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5"/>
    <p:sldMasterId id="214748367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Lst>
  <p:sldSz cy="6858000" cx="9144000"/>
  <p:notesSz cx="6858000" cy="9144000"/>
  <p:embeddedFontLst>
    <p:embeddedFont>
      <p:font typeface="Century Gothic"/>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96BAE4D-A821-4DA0-98B3-6CF85F878BB3}">
  <a:tblStyle styleId="{096BAE4D-A821-4DA0-98B3-6CF85F878BB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CenturyGothic-bold.fntdata"/><Relationship Id="rId61" Type="http://schemas.openxmlformats.org/officeDocument/2006/relationships/font" Target="fonts/CenturyGothic-regular.fntdata"/><Relationship Id="rId20" Type="http://schemas.openxmlformats.org/officeDocument/2006/relationships/slide" Target="slides/slide13.xml"/><Relationship Id="rId64" Type="http://schemas.openxmlformats.org/officeDocument/2006/relationships/font" Target="fonts/CenturyGothic-boldItalic.fntdata"/><Relationship Id="rId63" Type="http://schemas.openxmlformats.org/officeDocument/2006/relationships/font" Target="fonts/CenturyGothic-italic.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0" name="Google Shape;180;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15f27f03a9_1_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15f27f03a9_1_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g115f27f03a9_1_3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15f27f03a9_1_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15f27f03a9_1_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g115f27f03a9_1_6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15f27f03a9_1_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15f27f03a9_1_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g115f27f03a9_1_5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161059a4cf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161059a4cf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g1161059a4cf_0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15f27f03a9_1_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15f27f03a9_1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g115f27f03a9_1_4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17121c4817_0_1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17121c4817_0_1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g117121c4817_0_15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9" name="Google Shape;299;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17121c4817_0_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17121c4817_0_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g117121c4817_0_1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17121c4817_0_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17121c4817_0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g117121c4817_0_6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1719796f7e_0_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1719796f7e_0_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g11719796f7e_0_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6" name="Google Shape;186;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17121c4817_0_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17121c4817_0_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g117121c4817_0_8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17121c4817_0_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17121c4817_0_1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g117121c4817_0_10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17121c4817_0_1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17121c4817_0_1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g117121c4817_0_11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17121c4817_0_1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17121c4817_0_1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g117121c4817_0_13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17121c4817_0_1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17121c4817_0_1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g117121c4817_0_15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180c5525dd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180c5525dd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g1180c5525dd_0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180c5525dd_0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180c5525dd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g1180c5525dd_0_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180c5525dd_0_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180c5525dd_0_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g1180c5525dd_0_2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8" name="Google Shape;408;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180c5525dd_0_2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180c5525dd_0_2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g1180c5525dd_0_24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4" name="Google Shape;194;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180c5525dd_0_1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180c5525dd_0_1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g1180c5525dd_0_10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180c5525dd_0_1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180c5525dd_0_1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1" name="Google Shape;431;g1180c5525dd_0_1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180c5525dd_0_1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180c5525dd_0_1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g1180c5525dd_0_1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180c5525dd_0_1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180c5525dd_0_1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9" name="Google Shape;449;g1180c5525dd_0_14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180c5525dd_0_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180c5525dd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8" name="Google Shape;458;g1180c5525dd_0_5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180c5525dd_0_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180c5525dd_0_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 name="Google Shape;467;g1180c5525dd_0_7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180c5525dd_0_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1180c5525dd_0_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 name="Google Shape;476;g1180c5525dd_0_9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180c5525dd_0_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180c5525dd_0_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g1180c5525dd_0_8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180c5525dd_0_1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180c5525dd_0_1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4" name="Google Shape;494;g1180c5525dd_0_16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180c5525dd_0_1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180c5525dd_0_17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3" name="Google Shape;503;g1180c5525dd_0_17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1a3fbbf311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1a3fbbf311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g11a3fbbf311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180c5525dd_0_2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180c5525dd_0_2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2" name="Google Shape;512;g1180c5525dd_0_20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180c5525dd_0_1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180c5525dd_0_1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1" name="Google Shape;521;g1180c5525dd_0_19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180c5525dd_0_2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1180c5525dd_0_2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0" name="Google Shape;530;g1180c5525dd_0_21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180c5525dd_0_2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180c5525dd_0_2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9" name="Google Shape;539;g1180c5525dd_0_23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180c5525dd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1180c5525dd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8" name="Google Shape;548;g1180c5525dd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5" name="Google Shape;555;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d1fcfd2158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d1fcfd2158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gd1fcfd2158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3" name="Google Shape;573;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7" name="Google Shape;587;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8" name="Google Shape;598;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9" name="Google Shape;209;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1a3fbbf311_0_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1a3fbbf311_0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5" name="Google Shape;605;g11a3fbbf311_0_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1a3fbbf311_0_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11a3fbbf311_0_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4" name="Google Shape;614;g11a3fbbf311_0_3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1" name="Google Shape;621;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1" name="Google Shape;631;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['cmdb_ci', 'problem_id', 'rfc', 'vendor', 'caused_by', 'sys_created_by', 'sys_created_at'] # u_symptom</a:t>
            </a:r>
            <a:endParaRPr/>
          </a:p>
          <a:p>
            <a:pPr indent="0" lvl="0" marL="0" rtl="0" algn="l">
              <a:spcBef>
                <a:spcPts val="0"/>
              </a:spcBef>
              <a:spcAft>
                <a:spcPts val="0"/>
              </a:spcAft>
              <a:buNone/>
            </a:pPr>
            <a:r>
              <a:rPr lang="en-US"/>
              <a:t>sys_created_by</a:t>
            </a:r>
            <a:endParaRPr/>
          </a:p>
          <a:p>
            <a:pPr indent="0" lvl="0" marL="0" rtl="0" algn="l">
              <a:spcBef>
                <a:spcPts val="0"/>
              </a:spcBef>
              <a:spcAft>
                <a:spcPts val="0"/>
              </a:spcAft>
              <a:buNone/>
            </a:pPr>
            <a:r>
              <a:rPr lang="en-US"/>
              <a:t>53076</a:t>
            </a:r>
            <a:endParaRPr/>
          </a:p>
          <a:p>
            <a:pPr indent="0" lvl="0" marL="0" rtl="0" algn="l">
              <a:spcBef>
                <a:spcPts val="0"/>
              </a:spcBef>
              <a:spcAft>
                <a:spcPts val="0"/>
              </a:spcAft>
              <a:buNone/>
            </a:pPr>
            <a:r>
              <a:rPr lang="en-US"/>
              <a:t>37</a:t>
            </a:r>
            <a:endParaRPr/>
          </a:p>
          <a:p>
            <a:pPr indent="0" lvl="0" marL="0" rtl="0" algn="ctr">
              <a:lnSpc>
                <a:spcPct val="115000"/>
              </a:lnSpc>
              <a:spcBef>
                <a:spcPts val="0"/>
              </a:spcBef>
              <a:spcAft>
                <a:spcPts val="0"/>
              </a:spcAft>
              <a:buNone/>
            </a:pPr>
            <a:r>
              <a:rPr b="1" lang="en-US" sz="1100">
                <a:solidFill>
                  <a:srgbClr val="000000"/>
                </a:solidFill>
                <a:latin typeface="Arial"/>
                <a:ea typeface="Arial"/>
                <a:cs typeface="Arial"/>
                <a:sym typeface="Arial"/>
              </a:rPr>
              <a:t>11</a:t>
            </a:r>
            <a:endParaRPr b="1" sz="1100">
              <a:solidFill>
                <a:srgbClr val="000000"/>
              </a:solidFill>
              <a:latin typeface="Arial"/>
              <a:ea typeface="Arial"/>
              <a:cs typeface="Arial"/>
              <a:sym typeface="Arial"/>
            </a:endParaRPr>
          </a:p>
          <a:p>
            <a:pPr indent="0" lvl="0" marL="0" rtl="0" algn="l">
              <a:spcBef>
                <a:spcPts val="0"/>
              </a:spcBef>
              <a:spcAft>
                <a:spcPts val="0"/>
              </a:spcAft>
              <a:buNone/>
            </a:pPr>
            <a:r>
              <a:rPr lang="en-US" sz="1400">
                <a:solidFill>
                  <a:srgbClr val="000000"/>
                </a:solidFill>
                <a:latin typeface="Arial"/>
                <a:ea typeface="Arial"/>
                <a:cs typeface="Arial"/>
                <a:sym typeface="Arial"/>
              </a:rPr>
              <a:t>sys_created_at</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SzPts val="1400"/>
              <a:buNone/>
            </a:pPr>
            <a:r>
              <a:t/>
            </a:r>
            <a:endParaRPr/>
          </a:p>
        </p:txBody>
      </p:sp>
      <p:sp>
        <p:nvSpPr>
          <p:cNvPr id="215" name="Google Shape;215;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15f27f03a9_1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15f27f03a9_1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Heatmap unable to </a:t>
            </a:r>
            <a:r>
              <a:rPr lang="en-US"/>
              <a:t>accommodate</a:t>
            </a:r>
            <a:r>
              <a:rPr lang="en-US"/>
              <a:t> all columns</a:t>
            </a:r>
            <a:endParaRPr/>
          </a:p>
        </p:txBody>
      </p:sp>
      <p:sp>
        <p:nvSpPr>
          <p:cNvPr id="224" name="Google Shape;224;g115f27f03a9_1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15f27f03a9_1_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15f27f03a9_1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g115f27f03a9_1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15f27f03a9_1_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15f27f03a9_1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g115f27f03a9_1_2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y slide ">
  <p:cSld name="my slide ">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2312126" y="0"/>
            <a:ext cx="13501095" cy="6975567"/>
          </a:xfrm>
          <a:prstGeom prst="rect">
            <a:avLst/>
          </a:prstGeom>
          <a:noFill/>
          <a:ln>
            <a:noFill/>
          </a:ln>
        </p:spPr>
      </p:pic>
      <p:sp>
        <p:nvSpPr>
          <p:cNvPr id="15" name="Google Shape;15;p2"/>
          <p:cNvSpPr txBox="1"/>
          <p:nvPr>
            <p:ph idx="11" type="ftr"/>
          </p:nvPr>
        </p:nvSpPr>
        <p:spPr>
          <a:xfrm>
            <a:off x="6188528" y="483792"/>
            <a:ext cx="30861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60" name="Shape 60"/>
        <p:cNvGrpSpPr/>
        <p:nvPr/>
      </p:nvGrpSpPr>
      <p:grpSpPr>
        <a:xfrm>
          <a:off x="0" y="0"/>
          <a:ext cx="0" cy="0"/>
          <a:chOff x="0" y="0"/>
          <a:chExt cx="0" cy="0"/>
        </a:xfrm>
      </p:grpSpPr>
      <p:sp>
        <p:nvSpPr>
          <p:cNvPr id="61" name="Google Shape;61;p11"/>
          <p:cNvSpPr txBox="1"/>
          <p:nvPr>
            <p:ph type="title"/>
          </p:nvPr>
        </p:nvSpPr>
        <p:spPr>
          <a:xfrm>
            <a:off x="0" y="1124712"/>
            <a:ext cx="8915400" cy="914400"/>
          </a:xfrm>
          <a:prstGeom prst="rect">
            <a:avLst/>
          </a:prstGeom>
          <a:solidFill>
            <a:schemeClr val="dk2"/>
          </a:solidFill>
          <a:ln>
            <a:noFill/>
          </a:ln>
        </p:spPr>
        <p:txBody>
          <a:bodyPr anchorCtr="0" anchor="ctr" bIns="45700" lIns="1188700" spcFirstLastPara="1" rIns="274300" wrap="square" tIns="45700">
            <a:normAutofit/>
          </a:bodyPr>
          <a:lstStyle>
            <a:lvl1pPr lvl="0" marR="0" rtl="0" algn="l">
              <a:lnSpc>
                <a:spcPct val="100000"/>
              </a:lnSpc>
              <a:spcBef>
                <a:spcPts val="0"/>
              </a:spcBef>
              <a:spcAft>
                <a:spcPts val="0"/>
              </a:spcAft>
              <a:buClr>
                <a:schemeClr val="lt1"/>
              </a:buClr>
              <a:buSzPts val="3600"/>
              <a:buFont typeface="Century Gothic"/>
              <a:buNone/>
              <a:defRPr b="0" i="0" sz="36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2" name="Google Shape;62;p11"/>
          <p:cNvSpPr txBox="1"/>
          <p:nvPr>
            <p:ph idx="1" type="body"/>
          </p:nvPr>
        </p:nvSpPr>
        <p:spPr>
          <a:xfrm>
            <a:off x="5147534" y="2590803"/>
            <a:ext cx="3566160" cy="3686174"/>
          </a:xfrm>
          <a:prstGeom prst="rect">
            <a:avLst/>
          </a:prstGeom>
          <a:noFill/>
          <a:ln>
            <a:noFill/>
          </a:ln>
        </p:spPr>
        <p:txBody>
          <a:bodyPr anchorCtr="0" anchor="t" bIns="45700" lIns="91425" spcFirstLastPara="1" rIns="91425" wrap="square" tIns="45700">
            <a:noAutofit/>
          </a:bodyPr>
          <a:lstStyle>
            <a:lvl1pPr indent="-342900" lvl="0" marL="457200" marR="0" rtl="0" algn="l">
              <a:lnSpc>
                <a:spcPct val="100000"/>
              </a:lnSpc>
              <a:spcBef>
                <a:spcPts val="20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1pPr>
            <a:lvl2pPr indent="-342900" lvl="1" marL="914400" marR="0" rtl="0" algn="l">
              <a:lnSpc>
                <a:spcPct val="100000"/>
              </a:lnSpc>
              <a:spcBef>
                <a:spcPts val="60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2pPr>
            <a:lvl3pPr indent="-342900" lvl="2" marL="1371600" marR="0" rtl="0" algn="l">
              <a:lnSpc>
                <a:spcPct val="100000"/>
              </a:lnSpc>
              <a:spcBef>
                <a:spcPts val="6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3pPr>
            <a:lvl4pPr indent="-342900" lvl="3" marL="1828800" marR="0" rtl="0" algn="l">
              <a:lnSpc>
                <a:spcPct val="100000"/>
              </a:lnSpc>
              <a:spcBef>
                <a:spcPts val="60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4pPr>
            <a:lvl5pPr indent="-342900" lvl="4" marL="2286000" marR="0" rtl="0" algn="l">
              <a:lnSpc>
                <a:spcPct val="100000"/>
              </a:lnSpc>
              <a:spcBef>
                <a:spcPts val="6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5pPr>
            <a:lvl6pPr indent="-355600" lvl="5" marL="2743200" marR="0" rtl="0" algn="l">
              <a:lnSpc>
                <a:spcPct val="100000"/>
              </a:lnSpc>
              <a:spcBef>
                <a:spcPts val="400"/>
              </a:spcBef>
              <a:spcAft>
                <a:spcPts val="0"/>
              </a:spcAft>
              <a:buClr>
                <a:srgbClr val="51640A"/>
              </a:buClr>
              <a:buSzPts val="2000"/>
              <a:buFont typeface="Noto Sans Symbols"/>
              <a:buChar char="🞑"/>
              <a:defRPr b="0" i="0" sz="2000" u="none" cap="none" strike="noStrike">
                <a:solidFill>
                  <a:srgbClr val="595959"/>
                </a:solidFill>
                <a:latin typeface="Century Gothic"/>
                <a:ea typeface="Century Gothic"/>
                <a:cs typeface="Century Gothic"/>
                <a:sym typeface="Century Gothic"/>
              </a:defRPr>
            </a:lvl6pPr>
            <a:lvl7pPr indent="-355600" lvl="6" marL="3200400" marR="0" rtl="0" algn="l">
              <a:lnSpc>
                <a:spcPct val="100000"/>
              </a:lnSpc>
              <a:spcBef>
                <a:spcPts val="400"/>
              </a:spcBef>
              <a:spcAft>
                <a:spcPts val="0"/>
              </a:spcAft>
              <a:buClr>
                <a:schemeClr val="accent1"/>
              </a:buClr>
              <a:buSzPts val="2000"/>
              <a:buFont typeface="Noto Sans Symbols"/>
              <a:buChar char="🞑"/>
              <a:defRPr b="0" i="0" sz="2000" u="none" cap="none" strike="noStrike">
                <a:solidFill>
                  <a:srgbClr val="595959"/>
                </a:solidFill>
                <a:latin typeface="Century Gothic"/>
                <a:ea typeface="Century Gothic"/>
                <a:cs typeface="Century Gothic"/>
                <a:sym typeface="Century Gothic"/>
              </a:defRPr>
            </a:lvl7pPr>
            <a:lvl8pPr indent="-355600" lvl="7" marL="3657600" marR="0" rtl="0" algn="l">
              <a:lnSpc>
                <a:spcPct val="100000"/>
              </a:lnSpc>
              <a:spcBef>
                <a:spcPts val="400"/>
              </a:spcBef>
              <a:spcAft>
                <a:spcPts val="0"/>
              </a:spcAft>
              <a:buClr>
                <a:srgbClr val="51640A"/>
              </a:buClr>
              <a:buSzPts val="2000"/>
              <a:buFont typeface="Noto Sans Symbols"/>
              <a:buChar char="🞑"/>
              <a:defRPr b="0" i="0" sz="2000" u="none" cap="none" strike="noStrike">
                <a:solidFill>
                  <a:srgbClr val="595959"/>
                </a:solidFill>
                <a:latin typeface="Century Gothic"/>
                <a:ea typeface="Century Gothic"/>
                <a:cs typeface="Century Gothic"/>
                <a:sym typeface="Century Gothic"/>
              </a:defRPr>
            </a:lvl8pPr>
            <a:lvl9pPr indent="-355600" lvl="8" marL="4114800" marR="0" rtl="0" algn="l">
              <a:lnSpc>
                <a:spcPct val="100000"/>
              </a:lnSpc>
              <a:spcBef>
                <a:spcPts val="400"/>
              </a:spcBef>
              <a:spcAft>
                <a:spcPts val="0"/>
              </a:spcAft>
              <a:buClr>
                <a:schemeClr val="accent1"/>
              </a:buClr>
              <a:buSzPts val="2000"/>
              <a:buFont typeface="Noto Sans Symbols"/>
              <a:buChar char="🞑"/>
              <a:defRPr b="0" i="0" sz="2000" u="none" cap="none" strike="noStrike">
                <a:solidFill>
                  <a:srgbClr val="595959"/>
                </a:solidFill>
                <a:latin typeface="Century Gothic"/>
                <a:ea typeface="Century Gothic"/>
                <a:cs typeface="Century Gothic"/>
                <a:sym typeface="Century Gothic"/>
              </a:defRPr>
            </a:lvl9pPr>
          </a:lstStyle>
          <a:p/>
        </p:txBody>
      </p:sp>
      <p:sp>
        <p:nvSpPr>
          <p:cNvPr id="63" name="Google Shape;63;p11"/>
          <p:cNvSpPr txBox="1"/>
          <p:nvPr>
            <p:ph idx="2" type="body"/>
          </p:nvPr>
        </p:nvSpPr>
        <p:spPr>
          <a:xfrm>
            <a:off x="900952" y="2039111"/>
            <a:ext cx="3566160" cy="4224528"/>
          </a:xfrm>
          <a:prstGeom prst="rect">
            <a:avLst/>
          </a:prstGeom>
          <a:solidFill>
            <a:srgbClr val="E3E5DC"/>
          </a:solidFill>
          <a:ln>
            <a:noFill/>
          </a:ln>
        </p:spPr>
        <p:txBody>
          <a:bodyPr anchorCtr="0" anchor="t" bIns="274300" lIns="292600" spcFirstLastPara="1" rIns="274300" wrap="square" tIns="274300">
            <a:normAutofit/>
          </a:bodyPr>
          <a:lstStyle>
            <a:lvl1pPr indent="-228600" lvl="0" marL="457200" marR="0" rtl="0" algn="l">
              <a:lnSpc>
                <a:spcPct val="100000"/>
              </a:lnSpc>
              <a:spcBef>
                <a:spcPts val="2000"/>
              </a:spcBef>
              <a:spcAft>
                <a:spcPts val="0"/>
              </a:spcAft>
              <a:buClr>
                <a:schemeClr val="accent1"/>
              </a:buClr>
              <a:buSzPts val="1800"/>
              <a:buFont typeface="Noto Sans Symbols"/>
              <a:buNone/>
              <a:defRPr b="0" i="0" sz="1800" u="none" cap="none" strike="noStrike">
                <a:solidFill>
                  <a:srgbClr val="595959"/>
                </a:solidFill>
                <a:latin typeface="Century Gothic"/>
                <a:ea typeface="Century Gothic"/>
                <a:cs typeface="Century Gothic"/>
                <a:sym typeface="Century Gothic"/>
              </a:defRPr>
            </a:lvl1pPr>
            <a:lvl2pPr indent="-228600" lvl="1" marL="914400" marR="0" rtl="0" algn="l">
              <a:lnSpc>
                <a:spcPct val="100000"/>
              </a:lnSpc>
              <a:spcBef>
                <a:spcPts val="600"/>
              </a:spcBef>
              <a:spcAft>
                <a:spcPts val="0"/>
              </a:spcAft>
              <a:buClr>
                <a:srgbClr val="51640A"/>
              </a:buClr>
              <a:buSzPts val="1200"/>
              <a:buFont typeface="Noto Sans Symbols"/>
              <a:buNone/>
              <a:defRPr b="0" i="0" sz="1200" u="none" cap="none" strike="noStrike">
                <a:solidFill>
                  <a:srgbClr val="595959"/>
                </a:solidFill>
                <a:latin typeface="Century Gothic"/>
                <a:ea typeface="Century Gothic"/>
                <a:cs typeface="Century Gothic"/>
                <a:sym typeface="Century Gothic"/>
              </a:defRPr>
            </a:lvl2pPr>
            <a:lvl3pPr indent="-228600" lvl="2" marL="1371600" marR="0" rtl="0" algn="l">
              <a:lnSpc>
                <a:spcPct val="100000"/>
              </a:lnSpc>
              <a:spcBef>
                <a:spcPts val="600"/>
              </a:spcBef>
              <a:spcAft>
                <a:spcPts val="0"/>
              </a:spcAft>
              <a:buClr>
                <a:schemeClr val="accent1"/>
              </a:buClr>
              <a:buSzPts val="1000"/>
              <a:buFont typeface="Noto Sans Symbols"/>
              <a:buNone/>
              <a:defRPr b="0" i="0" sz="1000" u="none" cap="none" strike="noStrike">
                <a:solidFill>
                  <a:srgbClr val="595959"/>
                </a:solidFill>
                <a:latin typeface="Century Gothic"/>
                <a:ea typeface="Century Gothic"/>
                <a:cs typeface="Century Gothic"/>
                <a:sym typeface="Century Gothic"/>
              </a:defRPr>
            </a:lvl3pPr>
            <a:lvl4pPr indent="-228600" lvl="3" marL="1828800" marR="0" rtl="0" algn="l">
              <a:lnSpc>
                <a:spcPct val="100000"/>
              </a:lnSpc>
              <a:spcBef>
                <a:spcPts val="600"/>
              </a:spcBef>
              <a:spcAft>
                <a:spcPts val="0"/>
              </a:spcAft>
              <a:buClr>
                <a:srgbClr val="51640A"/>
              </a:buClr>
              <a:buSzPts val="900"/>
              <a:buFont typeface="Noto Sans Symbols"/>
              <a:buNone/>
              <a:defRPr b="0" i="0" sz="900" u="none" cap="none" strike="noStrike">
                <a:solidFill>
                  <a:srgbClr val="595959"/>
                </a:solidFill>
                <a:latin typeface="Century Gothic"/>
                <a:ea typeface="Century Gothic"/>
                <a:cs typeface="Century Gothic"/>
                <a:sym typeface="Century Gothic"/>
              </a:defRPr>
            </a:lvl4pPr>
            <a:lvl5pPr indent="-228600" lvl="4" marL="2286000" marR="0" rtl="0" algn="l">
              <a:lnSpc>
                <a:spcPct val="100000"/>
              </a:lnSpc>
              <a:spcBef>
                <a:spcPts val="600"/>
              </a:spcBef>
              <a:spcAft>
                <a:spcPts val="0"/>
              </a:spcAft>
              <a:buClr>
                <a:schemeClr val="accent1"/>
              </a:buClr>
              <a:buSzPts val="900"/>
              <a:buFont typeface="Noto Sans Symbols"/>
              <a:buNone/>
              <a:defRPr b="0" i="0" sz="900" u="none" cap="none" strike="noStrike">
                <a:solidFill>
                  <a:srgbClr val="595959"/>
                </a:solidFill>
                <a:latin typeface="Century Gothic"/>
                <a:ea typeface="Century Gothic"/>
                <a:cs typeface="Century Gothic"/>
                <a:sym typeface="Century Gothic"/>
              </a:defRPr>
            </a:lvl5pPr>
            <a:lvl6pPr indent="-228600" lvl="5" marL="2743200" marR="0" rtl="0" algn="l">
              <a:lnSpc>
                <a:spcPct val="100000"/>
              </a:lnSpc>
              <a:spcBef>
                <a:spcPts val="180"/>
              </a:spcBef>
              <a:spcAft>
                <a:spcPts val="0"/>
              </a:spcAft>
              <a:buClr>
                <a:srgbClr val="51640A"/>
              </a:buClr>
              <a:buSzPts val="900"/>
              <a:buFont typeface="Noto Sans Symbols"/>
              <a:buNone/>
              <a:defRPr b="0" i="0" sz="900" u="none" cap="none" strike="noStrike">
                <a:solidFill>
                  <a:srgbClr val="595959"/>
                </a:solidFill>
                <a:latin typeface="Century Gothic"/>
                <a:ea typeface="Century Gothic"/>
                <a:cs typeface="Century Gothic"/>
                <a:sym typeface="Century Gothic"/>
              </a:defRPr>
            </a:lvl6pPr>
            <a:lvl7pPr indent="-228600" lvl="6" marL="3200400" marR="0" rtl="0" algn="l">
              <a:lnSpc>
                <a:spcPct val="100000"/>
              </a:lnSpc>
              <a:spcBef>
                <a:spcPts val="180"/>
              </a:spcBef>
              <a:spcAft>
                <a:spcPts val="0"/>
              </a:spcAft>
              <a:buClr>
                <a:schemeClr val="accent1"/>
              </a:buClr>
              <a:buSzPts val="900"/>
              <a:buFont typeface="Noto Sans Symbols"/>
              <a:buNone/>
              <a:defRPr b="0" i="0" sz="900" u="none" cap="none" strike="noStrike">
                <a:solidFill>
                  <a:srgbClr val="595959"/>
                </a:solidFill>
                <a:latin typeface="Century Gothic"/>
                <a:ea typeface="Century Gothic"/>
                <a:cs typeface="Century Gothic"/>
                <a:sym typeface="Century Gothic"/>
              </a:defRPr>
            </a:lvl7pPr>
            <a:lvl8pPr indent="-228600" lvl="7" marL="3657600" marR="0" rtl="0" algn="l">
              <a:lnSpc>
                <a:spcPct val="100000"/>
              </a:lnSpc>
              <a:spcBef>
                <a:spcPts val="180"/>
              </a:spcBef>
              <a:spcAft>
                <a:spcPts val="0"/>
              </a:spcAft>
              <a:buClr>
                <a:srgbClr val="51640A"/>
              </a:buClr>
              <a:buSzPts val="900"/>
              <a:buFont typeface="Noto Sans Symbols"/>
              <a:buNone/>
              <a:defRPr b="0" i="0" sz="900" u="none" cap="none" strike="noStrike">
                <a:solidFill>
                  <a:srgbClr val="595959"/>
                </a:solidFill>
                <a:latin typeface="Century Gothic"/>
                <a:ea typeface="Century Gothic"/>
                <a:cs typeface="Century Gothic"/>
                <a:sym typeface="Century Gothic"/>
              </a:defRPr>
            </a:lvl8pPr>
            <a:lvl9pPr indent="-228600" lvl="8" marL="4114800" marR="0" rtl="0" algn="l">
              <a:lnSpc>
                <a:spcPct val="100000"/>
              </a:lnSpc>
              <a:spcBef>
                <a:spcPts val="180"/>
              </a:spcBef>
              <a:spcAft>
                <a:spcPts val="0"/>
              </a:spcAft>
              <a:buClr>
                <a:schemeClr val="accent1"/>
              </a:buClr>
              <a:buSzPts val="900"/>
              <a:buFont typeface="Noto Sans Symbols"/>
              <a:buNone/>
              <a:defRPr b="0" i="0" sz="900" u="none" cap="none" strike="noStrike">
                <a:solidFill>
                  <a:srgbClr val="595959"/>
                </a:solidFill>
                <a:latin typeface="Century Gothic"/>
                <a:ea typeface="Century Gothic"/>
                <a:cs typeface="Century Gothic"/>
                <a:sym typeface="Century Gothic"/>
              </a:defRPr>
            </a:lvl9pPr>
          </a:lstStyle>
          <a:p/>
        </p:txBody>
      </p:sp>
      <p:pic>
        <p:nvPicPr>
          <p:cNvPr id="64" name="Google Shape;64;p11"/>
          <p:cNvPicPr preferRelativeResize="0"/>
          <p:nvPr/>
        </p:nvPicPr>
        <p:blipFill rotWithShape="1">
          <a:blip r:embed="rId2">
            <a:alphaModFix/>
          </a:blip>
          <a:srcRect b="0" l="0" r="0" t="0"/>
          <a:stretch/>
        </p:blipFill>
        <p:spPr>
          <a:xfrm>
            <a:off x="7168896" y="9144"/>
            <a:ext cx="1975104" cy="426949"/>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65" name="Google Shape;65;p11"/>
          <p:cNvSpPr txBox="1"/>
          <p:nvPr/>
        </p:nvSpPr>
        <p:spPr>
          <a:xfrm>
            <a:off x="5253412" y="6590670"/>
            <a:ext cx="4714752"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entury Gothic"/>
                <a:ea typeface="Century Gothic"/>
                <a:cs typeface="Century Gothic"/>
                <a:sym typeface="Century Gothic"/>
              </a:rPr>
              <a:t>Copyrights © 2017 Innodatatics Inc. All Rights Reserved</a:t>
            </a:r>
            <a:endParaRPr b="0" i="0" sz="9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66" name="Shape 66"/>
        <p:cNvGrpSpPr/>
        <p:nvPr/>
      </p:nvGrpSpPr>
      <p:grpSpPr>
        <a:xfrm>
          <a:off x="0" y="0"/>
          <a:ext cx="0" cy="0"/>
          <a:chOff x="0" y="0"/>
          <a:chExt cx="0" cy="0"/>
        </a:xfrm>
      </p:grpSpPr>
      <p:sp>
        <p:nvSpPr>
          <p:cNvPr id="67" name="Google Shape;67;p12"/>
          <p:cNvSpPr txBox="1"/>
          <p:nvPr>
            <p:ph type="title"/>
          </p:nvPr>
        </p:nvSpPr>
        <p:spPr>
          <a:xfrm>
            <a:off x="0" y="1124712"/>
            <a:ext cx="8915400" cy="914400"/>
          </a:xfrm>
          <a:prstGeom prst="rect">
            <a:avLst/>
          </a:prstGeom>
          <a:solidFill>
            <a:schemeClr val="dk2"/>
          </a:solidFill>
          <a:ln>
            <a:noFill/>
          </a:ln>
        </p:spPr>
        <p:txBody>
          <a:bodyPr anchorCtr="0" anchor="ctr" bIns="45700" lIns="1188700" spcFirstLastPara="1" rIns="274300" wrap="square" tIns="45700">
            <a:normAutofit/>
          </a:bodyPr>
          <a:lstStyle>
            <a:lvl1pPr lvl="0" marR="0" rtl="0" algn="l">
              <a:lnSpc>
                <a:spcPct val="100000"/>
              </a:lnSpc>
              <a:spcBef>
                <a:spcPts val="0"/>
              </a:spcBef>
              <a:spcAft>
                <a:spcPts val="0"/>
              </a:spcAft>
              <a:buClr>
                <a:schemeClr val="lt1"/>
              </a:buClr>
              <a:buSzPts val="3600"/>
              <a:buFont typeface="Century Gothic"/>
              <a:buNone/>
              <a:defRPr b="0" i="0" sz="36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8" name="Google Shape;68;p12"/>
          <p:cNvSpPr/>
          <p:nvPr>
            <p:ph idx="2" type="pic"/>
          </p:nvPr>
        </p:nvSpPr>
        <p:spPr>
          <a:xfrm>
            <a:off x="5487990" y="2048256"/>
            <a:ext cx="3427413" cy="4206240"/>
          </a:xfrm>
          <a:prstGeom prst="rect">
            <a:avLst/>
          </a:prstGeom>
          <a:noFill/>
          <a:ln>
            <a:noFill/>
          </a:ln>
        </p:spPr>
      </p:sp>
      <p:sp>
        <p:nvSpPr>
          <p:cNvPr id="69" name="Google Shape;69;p12"/>
          <p:cNvSpPr txBox="1"/>
          <p:nvPr>
            <p:ph idx="1" type="body"/>
          </p:nvPr>
        </p:nvSpPr>
        <p:spPr>
          <a:xfrm>
            <a:off x="914400" y="2039112"/>
            <a:ext cx="4572000" cy="4224528"/>
          </a:xfrm>
          <a:prstGeom prst="rect">
            <a:avLst/>
          </a:prstGeom>
          <a:solidFill>
            <a:srgbClr val="E3E5DC"/>
          </a:solidFill>
          <a:ln>
            <a:noFill/>
          </a:ln>
        </p:spPr>
        <p:txBody>
          <a:bodyPr anchorCtr="0" anchor="t" bIns="274300" lIns="292600" spcFirstLastPara="1" rIns="274300" wrap="square" tIns="274300">
            <a:normAutofit/>
          </a:bodyPr>
          <a:lstStyle>
            <a:lvl1pPr indent="-228600" lvl="0" marL="457200" marR="0" rtl="0" algn="l">
              <a:lnSpc>
                <a:spcPct val="100000"/>
              </a:lnSpc>
              <a:spcBef>
                <a:spcPts val="2000"/>
              </a:spcBef>
              <a:spcAft>
                <a:spcPts val="0"/>
              </a:spcAft>
              <a:buClr>
                <a:schemeClr val="accent1"/>
              </a:buClr>
              <a:buSzPts val="1800"/>
              <a:buFont typeface="Noto Sans Symbols"/>
              <a:buNone/>
              <a:defRPr b="0" i="0" sz="1800" u="none" cap="none" strike="noStrike">
                <a:solidFill>
                  <a:srgbClr val="595959"/>
                </a:solidFill>
                <a:latin typeface="Century Gothic"/>
                <a:ea typeface="Century Gothic"/>
                <a:cs typeface="Century Gothic"/>
                <a:sym typeface="Century Gothic"/>
              </a:defRPr>
            </a:lvl1pPr>
            <a:lvl2pPr indent="-228600" lvl="1" marL="914400" marR="0" rtl="0" algn="l">
              <a:lnSpc>
                <a:spcPct val="100000"/>
              </a:lnSpc>
              <a:spcBef>
                <a:spcPts val="600"/>
              </a:spcBef>
              <a:spcAft>
                <a:spcPts val="0"/>
              </a:spcAft>
              <a:buClr>
                <a:srgbClr val="51640A"/>
              </a:buClr>
              <a:buSzPts val="1200"/>
              <a:buFont typeface="Noto Sans Symbols"/>
              <a:buNone/>
              <a:defRPr b="0" i="0" sz="1200" u="none" cap="none" strike="noStrike">
                <a:solidFill>
                  <a:srgbClr val="595959"/>
                </a:solidFill>
                <a:latin typeface="Century Gothic"/>
                <a:ea typeface="Century Gothic"/>
                <a:cs typeface="Century Gothic"/>
                <a:sym typeface="Century Gothic"/>
              </a:defRPr>
            </a:lvl2pPr>
            <a:lvl3pPr indent="-228600" lvl="2" marL="1371600" marR="0" rtl="0" algn="l">
              <a:lnSpc>
                <a:spcPct val="100000"/>
              </a:lnSpc>
              <a:spcBef>
                <a:spcPts val="600"/>
              </a:spcBef>
              <a:spcAft>
                <a:spcPts val="0"/>
              </a:spcAft>
              <a:buClr>
                <a:schemeClr val="accent1"/>
              </a:buClr>
              <a:buSzPts val="1000"/>
              <a:buFont typeface="Noto Sans Symbols"/>
              <a:buNone/>
              <a:defRPr b="0" i="0" sz="1000" u="none" cap="none" strike="noStrike">
                <a:solidFill>
                  <a:srgbClr val="595959"/>
                </a:solidFill>
                <a:latin typeface="Century Gothic"/>
                <a:ea typeface="Century Gothic"/>
                <a:cs typeface="Century Gothic"/>
                <a:sym typeface="Century Gothic"/>
              </a:defRPr>
            </a:lvl3pPr>
            <a:lvl4pPr indent="-228600" lvl="3" marL="1828800" marR="0" rtl="0" algn="l">
              <a:lnSpc>
                <a:spcPct val="100000"/>
              </a:lnSpc>
              <a:spcBef>
                <a:spcPts val="600"/>
              </a:spcBef>
              <a:spcAft>
                <a:spcPts val="0"/>
              </a:spcAft>
              <a:buClr>
                <a:srgbClr val="51640A"/>
              </a:buClr>
              <a:buSzPts val="900"/>
              <a:buFont typeface="Noto Sans Symbols"/>
              <a:buNone/>
              <a:defRPr b="0" i="0" sz="900" u="none" cap="none" strike="noStrike">
                <a:solidFill>
                  <a:srgbClr val="595959"/>
                </a:solidFill>
                <a:latin typeface="Century Gothic"/>
                <a:ea typeface="Century Gothic"/>
                <a:cs typeface="Century Gothic"/>
                <a:sym typeface="Century Gothic"/>
              </a:defRPr>
            </a:lvl4pPr>
            <a:lvl5pPr indent="-228600" lvl="4" marL="2286000" marR="0" rtl="0" algn="l">
              <a:lnSpc>
                <a:spcPct val="100000"/>
              </a:lnSpc>
              <a:spcBef>
                <a:spcPts val="600"/>
              </a:spcBef>
              <a:spcAft>
                <a:spcPts val="0"/>
              </a:spcAft>
              <a:buClr>
                <a:schemeClr val="accent1"/>
              </a:buClr>
              <a:buSzPts val="900"/>
              <a:buFont typeface="Noto Sans Symbols"/>
              <a:buNone/>
              <a:defRPr b="0" i="0" sz="900" u="none" cap="none" strike="noStrike">
                <a:solidFill>
                  <a:srgbClr val="595959"/>
                </a:solidFill>
                <a:latin typeface="Century Gothic"/>
                <a:ea typeface="Century Gothic"/>
                <a:cs typeface="Century Gothic"/>
                <a:sym typeface="Century Gothic"/>
              </a:defRPr>
            </a:lvl5pPr>
            <a:lvl6pPr indent="-228600" lvl="5" marL="2743200" marR="0" rtl="0" algn="l">
              <a:lnSpc>
                <a:spcPct val="100000"/>
              </a:lnSpc>
              <a:spcBef>
                <a:spcPts val="180"/>
              </a:spcBef>
              <a:spcAft>
                <a:spcPts val="0"/>
              </a:spcAft>
              <a:buClr>
                <a:srgbClr val="51640A"/>
              </a:buClr>
              <a:buSzPts val="900"/>
              <a:buFont typeface="Noto Sans Symbols"/>
              <a:buNone/>
              <a:defRPr b="0" i="0" sz="900" u="none" cap="none" strike="noStrike">
                <a:solidFill>
                  <a:srgbClr val="595959"/>
                </a:solidFill>
                <a:latin typeface="Century Gothic"/>
                <a:ea typeface="Century Gothic"/>
                <a:cs typeface="Century Gothic"/>
                <a:sym typeface="Century Gothic"/>
              </a:defRPr>
            </a:lvl6pPr>
            <a:lvl7pPr indent="-228600" lvl="6" marL="3200400" marR="0" rtl="0" algn="l">
              <a:lnSpc>
                <a:spcPct val="100000"/>
              </a:lnSpc>
              <a:spcBef>
                <a:spcPts val="180"/>
              </a:spcBef>
              <a:spcAft>
                <a:spcPts val="0"/>
              </a:spcAft>
              <a:buClr>
                <a:schemeClr val="accent1"/>
              </a:buClr>
              <a:buSzPts val="900"/>
              <a:buFont typeface="Noto Sans Symbols"/>
              <a:buNone/>
              <a:defRPr b="0" i="0" sz="900" u="none" cap="none" strike="noStrike">
                <a:solidFill>
                  <a:srgbClr val="595959"/>
                </a:solidFill>
                <a:latin typeface="Century Gothic"/>
                <a:ea typeface="Century Gothic"/>
                <a:cs typeface="Century Gothic"/>
                <a:sym typeface="Century Gothic"/>
              </a:defRPr>
            </a:lvl7pPr>
            <a:lvl8pPr indent="-228600" lvl="7" marL="3657600" marR="0" rtl="0" algn="l">
              <a:lnSpc>
                <a:spcPct val="100000"/>
              </a:lnSpc>
              <a:spcBef>
                <a:spcPts val="180"/>
              </a:spcBef>
              <a:spcAft>
                <a:spcPts val="0"/>
              </a:spcAft>
              <a:buClr>
                <a:srgbClr val="51640A"/>
              </a:buClr>
              <a:buSzPts val="900"/>
              <a:buFont typeface="Noto Sans Symbols"/>
              <a:buNone/>
              <a:defRPr b="0" i="0" sz="900" u="none" cap="none" strike="noStrike">
                <a:solidFill>
                  <a:srgbClr val="595959"/>
                </a:solidFill>
                <a:latin typeface="Century Gothic"/>
                <a:ea typeface="Century Gothic"/>
                <a:cs typeface="Century Gothic"/>
                <a:sym typeface="Century Gothic"/>
              </a:defRPr>
            </a:lvl8pPr>
            <a:lvl9pPr indent="-228600" lvl="8" marL="4114800" marR="0" rtl="0" algn="l">
              <a:lnSpc>
                <a:spcPct val="100000"/>
              </a:lnSpc>
              <a:spcBef>
                <a:spcPts val="180"/>
              </a:spcBef>
              <a:spcAft>
                <a:spcPts val="0"/>
              </a:spcAft>
              <a:buClr>
                <a:schemeClr val="accent1"/>
              </a:buClr>
              <a:buSzPts val="900"/>
              <a:buFont typeface="Noto Sans Symbols"/>
              <a:buNone/>
              <a:defRPr b="0" i="0" sz="900" u="none" cap="none" strike="noStrike">
                <a:solidFill>
                  <a:srgbClr val="595959"/>
                </a:solidFill>
                <a:latin typeface="Century Gothic"/>
                <a:ea typeface="Century Gothic"/>
                <a:cs typeface="Century Gothic"/>
                <a:sym typeface="Century Gothic"/>
              </a:defRPr>
            </a:lvl9pPr>
          </a:lstStyle>
          <a:p/>
        </p:txBody>
      </p:sp>
      <p:pic>
        <p:nvPicPr>
          <p:cNvPr id="70" name="Google Shape;70;p12"/>
          <p:cNvPicPr preferRelativeResize="0"/>
          <p:nvPr/>
        </p:nvPicPr>
        <p:blipFill rotWithShape="1">
          <a:blip r:embed="rId2">
            <a:alphaModFix/>
          </a:blip>
          <a:srcRect b="0" l="0" r="0" t="0"/>
          <a:stretch/>
        </p:blipFill>
        <p:spPr>
          <a:xfrm>
            <a:off x="7159752" y="12648"/>
            <a:ext cx="1975104" cy="426949"/>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71" name="Google Shape;71;p12"/>
          <p:cNvSpPr txBox="1"/>
          <p:nvPr/>
        </p:nvSpPr>
        <p:spPr>
          <a:xfrm>
            <a:off x="5253412" y="6590670"/>
            <a:ext cx="4714752"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entury Gothic"/>
                <a:ea typeface="Century Gothic"/>
                <a:cs typeface="Century Gothic"/>
                <a:sym typeface="Century Gothic"/>
              </a:rPr>
              <a:t>Copyrights © 2017 Innodatatics Inc. All Rights Reserved</a:t>
            </a:r>
            <a:endParaRPr b="0" i="0" sz="9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above Caption" showMasterSp="0">
  <p:cSld name="Picture above Caption">
    <p:spTree>
      <p:nvGrpSpPr>
        <p:cNvPr id="72" name="Shape 72"/>
        <p:cNvGrpSpPr/>
        <p:nvPr/>
      </p:nvGrpSpPr>
      <p:grpSpPr>
        <a:xfrm>
          <a:off x="0" y="0"/>
          <a:ext cx="0" cy="0"/>
          <a:chOff x="0" y="0"/>
          <a:chExt cx="0" cy="0"/>
        </a:xfrm>
      </p:grpSpPr>
      <p:sp>
        <p:nvSpPr>
          <p:cNvPr id="73" name="Google Shape;73;p13"/>
          <p:cNvSpPr txBox="1"/>
          <p:nvPr>
            <p:ph type="ctrTitle"/>
          </p:nvPr>
        </p:nvSpPr>
        <p:spPr>
          <a:xfrm>
            <a:off x="0" y="4114800"/>
            <a:ext cx="8915400" cy="877824"/>
          </a:xfrm>
          <a:prstGeom prst="rect">
            <a:avLst/>
          </a:prstGeom>
          <a:noFill/>
          <a:ln>
            <a:noFill/>
          </a:ln>
        </p:spPr>
        <p:txBody>
          <a:bodyPr anchorCtr="0" anchor="b" bIns="137150" lIns="91425" spcFirstLastPara="1" rIns="91425" wrap="square" tIns="137150">
            <a:normAutofit/>
          </a:bodyPr>
          <a:lstStyle>
            <a:lvl1pPr lvl="0" marR="0" rtl="0" algn="l">
              <a:lnSpc>
                <a:spcPct val="100000"/>
              </a:lnSpc>
              <a:spcBef>
                <a:spcPts val="0"/>
              </a:spcBef>
              <a:spcAft>
                <a:spcPts val="0"/>
              </a:spcAft>
              <a:buClr>
                <a:schemeClr val="lt1"/>
              </a:buClr>
              <a:buSzPts val="2400"/>
              <a:buFont typeface="Century Gothic"/>
              <a:buNone/>
              <a:defRPr b="0" i="0" sz="24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4" name="Google Shape;74;p13"/>
          <p:cNvSpPr txBox="1"/>
          <p:nvPr>
            <p:ph idx="1" type="subTitle"/>
          </p:nvPr>
        </p:nvSpPr>
        <p:spPr>
          <a:xfrm>
            <a:off x="914400" y="5002306"/>
            <a:ext cx="8001000" cy="1855694"/>
          </a:xfrm>
          <a:prstGeom prst="rect">
            <a:avLst/>
          </a:prstGeom>
          <a:solidFill>
            <a:srgbClr val="E3E5DC"/>
          </a:solidFill>
          <a:ln>
            <a:noFill/>
          </a:ln>
        </p:spPr>
        <p:txBody>
          <a:bodyPr anchorCtr="0" anchor="t" bIns="137150" lIns="292600" spcFirstLastPara="1" rIns="274300" wrap="square" tIns="137150">
            <a:normAutofit/>
          </a:bodyPr>
          <a:lstStyle>
            <a:lvl1pPr lvl="0" marR="0" rtl="0" algn="l">
              <a:lnSpc>
                <a:spcPct val="100000"/>
              </a:lnSpc>
              <a:spcBef>
                <a:spcPts val="300"/>
              </a:spcBef>
              <a:spcAft>
                <a:spcPts val="0"/>
              </a:spcAft>
              <a:buClr>
                <a:schemeClr val="accent1"/>
              </a:buClr>
              <a:buSzPts val="1600"/>
              <a:buFont typeface="Noto Sans Symbols"/>
              <a:buNone/>
              <a:defRPr b="0" i="0" sz="1600" u="none" cap="none" strike="noStrike">
                <a:solidFill>
                  <a:srgbClr val="595959"/>
                </a:solidFill>
                <a:latin typeface="Century Gothic"/>
                <a:ea typeface="Century Gothic"/>
                <a:cs typeface="Century Gothic"/>
                <a:sym typeface="Century Gothic"/>
              </a:defRPr>
            </a:lvl1pPr>
            <a:lvl2pPr lvl="1" marR="0" rtl="0" algn="ctr">
              <a:lnSpc>
                <a:spcPct val="100000"/>
              </a:lnSpc>
              <a:spcBef>
                <a:spcPts val="600"/>
              </a:spcBef>
              <a:spcAft>
                <a:spcPts val="0"/>
              </a:spcAft>
              <a:buClr>
                <a:srgbClr val="51640A"/>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2pPr>
            <a:lvl3pPr lvl="2" marR="0" rtl="0" algn="ctr">
              <a:lnSpc>
                <a:spcPct val="100000"/>
              </a:lnSpc>
              <a:spcBef>
                <a:spcPts val="600"/>
              </a:spcBef>
              <a:spcAft>
                <a:spcPts val="0"/>
              </a:spcAft>
              <a:buClr>
                <a:schemeClr val="accent1"/>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3pPr>
            <a:lvl4pPr lvl="3" marR="0" rtl="0" algn="ctr">
              <a:lnSpc>
                <a:spcPct val="100000"/>
              </a:lnSpc>
              <a:spcBef>
                <a:spcPts val="600"/>
              </a:spcBef>
              <a:spcAft>
                <a:spcPts val="0"/>
              </a:spcAft>
              <a:buClr>
                <a:srgbClr val="51640A"/>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4pPr>
            <a:lvl5pPr lvl="4" marR="0" rtl="0" algn="ctr">
              <a:lnSpc>
                <a:spcPct val="100000"/>
              </a:lnSpc>
              <a:spcBef>
                <a:spcPts val="600"/>
              </a:spcBef>
              <a:spcAft>
                <a:spcPts val="0"/>
              </a:spcAft>
              <a:buClr>
                <a:schemeClr val="accent1"/>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5pPr>
            <a:lvl6pPr lvl="5" marR="0" rtl="0" algn="ctr">
              <a:lnSpc>
                <a:spcPct val="100000"/>
              </a:lnSpc>
              <a:spcBef>
                <a:spcPts val="360"/>
              </a:spcBef>
              <a:spcAft>
                <a:spcPts val="0"/>
              </a:spcAft>
              <a:buClr>
                <a:srgbClr val="51640A"/>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6pPr>
            <a:lvl7pPr lvl="6" marR="0" rtl="0" algn="ctr">
              <a:lnSpc>
                <a:spcPct val="100000"/>
              </a:lnSpc>
              <a:spcBef>
                <a:spcPts val="360"/>
              </a:spcBef>
              <a:spcAft>
                <a:spcPts val="0"/>
              </a:spcAft>
              <a:buClr>
                <a:schemeClr val="accent1"/>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7pPr>
            <a:lvl8pPr lvl="7" marR="0" rtl="0" algn="ctr">
              <a:lnSpc>
                <a:spcPct val="100000"/>
              </a:lnSpc>
              <a:spcBef>
                <a:spcPts val="360"/>
              </a:spcBef>
              <a:spcAft>
                <a:spcPts val="0"/>
              </a:spcAft>
              <a:buClr>
                <a:srgbClr val="51640A"/>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8pPr>
            <a:lvl9pPr lvl="8" marR="0" rtl="0" algn="ctr">
              <a:lnSpc>
                <a:spcPct val="100000"/>
              </a:lnSpc>
              <a:spcBef>
                <a:spcPts val="360"/>
              </a:spcBef>
              <a:spcAft>
                <a:spcPts val="0"/>
              </a:spcAft>
              <a:buClr>
                <a:schemeClr val="accent1"/>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9pPr>
          </a:lstStyle>
          <a:p/>
        </p:txBody>
      </p:sp>
      <p:sp>
        <p:nvSpPr>
          <p:cNvPr id="75" name="Google Shape;75;p13"/>
          <p:cNvSpPr/>
          <p:nvPr>
            <p:ph idx="2" type="pic"/>
          </p:nvPr>
        </p:nvSpPr>
        <p:spPr>
          <a:xfrm>
            <a:off x="927100" y="1129553"/>
            <a:ext cx="7988300" cy="2980944"/>
          </a:xfrm>
          <a:prstGeom prst="rect">
            <a:avLst/>
          </a:prstGeom>
          <a:noFill/>
          <a:ln>
            <a:noFill/>
          </a:ln>
        </p:spPr>
      </p:sp>
      <p:pic>
        <p:nvPicPr>
          <p:cNvPr id="76" name="Google Shape;76;p13"/>
          <p:cNvPicPr preferRelativeResize="0"/>
          <p:nvPr/>
        </p:nvPicPr>
        <p:blipFill rotWithShape="1">
          <a:blip r:embed="rId2">
            <a:alphaModFix/>
          </a:blip>
          <a:srcRect b="0" l="0" r="0" t="0"/>
          <a:stretch/>
        </p:blipFill>
        <p:spPr>
          <a:xfrm>
            <a:off x="7168896" y="12648"/>
            <a:ext cx="1975104" cy="426949"/>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77" name="Google Shape;77;p13"/>
          <p:cNvSpPr txBox="1"/>
          <p:nvPr/>
        </p:nvSpPr>
        <p:spPr>
          <a:xfrm>
            <a:off x="5235124" y="6590670"/>
            <a:ext cx="4714752"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entury Gothic"/>
                <a:ea typeface="Century Gothic"/>
                <a:cs typeface="Century Gothic"/>
                <a:sym typeface="Century Gothic"/>
              </a:rPr>
              <a:t>Copyrights © 2017 Innodatatics Inc. All Rights Reserved</a:t>
            </a:r>
            <a:endParaRPr b="0" i="0" sz="9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Pictures with Caption" showMasterSp="0">
  <p:cSld name="2 Pictures with Caption">
    <p:spTree>
      <p:nvGrpSpPr>
        <p:cNvPr id="78" name="Shape 78"/>
        <p:cNvGrpSpPr/>
        <p:nvPr/>
      </p:nvGrpSpPr>
      <p:grpSpPr>
        <a:xfrm>
          <a:off x="0" y="0"/>
          <a:ext cx="0" cy="0"/>
          <a:chOff x="0" y="0"/>
          <a:chExt cx="0" cy="0"/>
        </a:xfrm>
      </p:grpSpPr>
      <p:sp>
        <p:nvSpPr>
          <p:cNvPr id="79" name="Google Shape;79;p14"/>
          <p:cNvSpPr txBox="1"/>
          <p:nvPr>
            <p:ph type="ctrTitle"/>
          </p:nvPr>
        </p:nvSpPr>
        <p:spPr>
          <a:xfrm>
            <a:off x="0" y="4114800"/>
            <a:ext cx="8915400" cy="877824"/>
          </a:xfrm>
          <a:prstGeom prst="rect">
            <a:avLst/>
          </a:prstGeom>
          <a:noFill/>
          <a:ln>
            <a:noFill/>
          </a:ln>
        </p:spPr>
        <p:txBody>
          <a:bodyPr anchorCtr="0" anchor="b" bIns="137150" lIns="91425" spcFirstLastPara="1" rIns="91425" wrap="square" tIns="137150">
            <a:normAutofit/>
          </a:bodyPr>
          <a:lstStyle>
            <a:lvl1pPr lvl="0" marR="0" rtl="0" algn="l">
              <a:lnSpc>
                <a:spcPct val="100000"/>
              </a:lnSpc>
              <a:spcBef>
                <a:spcPts val="0"/>
              </a:spcBef>
              <a:spcAft>
                <a:spcPts val="0"/>
              </a:spcAft>
              <a:buClr>
                <a:schemeClr val="lt1"/>
              </a:buClr>
              <a:buSzPts val="2400"/>
              <a:buFont typeface="Century Gothic"/>
              <a:buNone/>
              <a:defRPr b="0" i="0" sz="24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0" name="Google Shape;80;p14"/>
          <p:cNvSpPr txBox="1"/>
          <p:nvPr>
            <p:ph idx="1" type="subTitle"/>
          </p:nvPr>
        </p:nvSpPr>
        <p:spPr>
          <a:xfrm>
            <a:off x="914400" y="5002306"/>
            <a:ext cx="8001000" cy="1855694"/>
          </a:xfrm>
          <a:prstGeom prst="rect">
            <a:avLst/>
          </a:prstGeom>
          <a:solidFill>
            <a:srgbClr val="E3E5DC"/>
          </a:solidFill>
          <a:ln>
            <a:noFill/>
          </a:ln>
        </p:spPr>
        <p:txBody>
          <a:bodyPr anchorCtr="0" anchor="t" bIns="137150" lIns="292600" spcFirstLastPara="1" rIns="274300" wrap="square" tIns="137150">
            <a:normAutofit/>
          </a:bodyPr>
          <a:lstStyle>
            <a:lvl1pPr lvl="0" marR="0" rtl="0" algn="l">
              <a:lnSpc>
                <a:spcPct val="100000"/>
              </a:lnSpc>
              <a:spcBef>
                <a:spcPts val="300"/>
              </a:spcBef>
              <a:spcAft>
                <a:spcPts val="0"/>
              </a:spcAft>
              <a:buClr>
                <a:schemeClr val="accent1"/>
              </a:buClr>
              <a:buSzPts val="1600"/>
              <a:buFont typeface="Noto Sans Symbols"/>
              <a:buNone/>
              <a:defRPr b="0" i="0" sz="1600" u="none" cap="none" strike="noStrike">
                <a:solidFill>
                  <a:srgbClr val="595959"/>
                </a:solidFill>
                <a:latin typeface="Century Gothic"/>
                <a:ea typeface="Century Gothic"/>
                <a:cs typeface="Century Gothic"/>
                <a:sym typeface="Century Gothic"/>
              </a:defRPr>
            </a:lvl1pPr>
            <a:lvl2pPr lvl="1" marR="0" rtl="0" algn="ctr">
              <a:lnSpc>
                <a:spcPct val="100000"/>
              </a:lnSpc>
              <a:spcBef>
                <a:spcPts val="600"/>
              </a:spcBef>
              <a:spcAft>
                <a:spcPts val="0"/>
              </a:spcAft>
              <a:buClr>
                <a:srgbClr val="51640A"/>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2pPr>
            <a:lvl3pPr lvl="2" marR="0" rtl="0" algn="ctr">
              <a:lnSpc>
                <a:spcPct val="100000"/>
              </a:lnSpc>
              <a:spcBef>
                <a:spcPts val="600"/>
              </a:spcBef>
              <a:spcAft>
                <a:spcPts val="0"/>
              </a:spcAft>
              <a:buClr>
                <a:schemeClr val="accent1"/>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3pPr>
            <a:lvl4pPr lvl="3" marR="0" rtl="0" algn="ctr">
              <a:lnSpc>
                <a:spcPct val="100000"/>
              </a:lnSpc>
              <a:spcBef>
                <a:spcPts val="600"/>
              </a:spcBef>
              <a:spcAft>
                <a:spcPts val="0"/>
              </a:spcAft>
              <a:buClr>
                <a:srgbClr val="51640A"/>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4pPr>
            <a:lvl5pPr lvl="4" marR="0" rtl="0" algn="ctr">
              <a:lnSpc>
                <a:spcPct val="100000"/>
              </a:lnSpc>
              <a:spcBef>
                <a:spcPts val="600"/>
              </a:spcBef>
              <a:spcAft>
                <a:spcPts val="0"/>
              </a:spcAft>
              <a:buClr>
                <a:schemeClr val="accent1"/>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5pPr>
            <a:lvl6pPr lvl="5" marR="0" rtl="0" algn="ctr">
              <a:lnSpc>
                <a:spcPct val="100000"/>
              </a:lnSpc>
              <a:spcBef>
                <a:spcPts val="360"/>
              </a:spcBef>
              <a:spcAft>
                <a:spcPts val="0"/>
              </a:spcAft>
              <a:buClr>
                <a:srgbClr val="51640A"/>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6pPr>
            <a:lvl7pPr lvl="6" marR="0" rtl="0" algn="ctr">
              <a:lnSpc>
                <a:spcPct val="100000"/>
              </a:lnSpc>
              <a:spcBef>
                <a:spcPts val="360"/>
              </a:spcBef>
              <a:spcAft>
                <a:spcPts val="0"/>
              </a:spcAft>
              <a:buClr>
                <a:schemeClr val="accent1"/>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7pPr>
            <a:lvl8pPr lvl="7" marR="0" rtl="0" algn="ctr">
              <a:lnSpc>
                <a:spcPct val="100000"/>
              </a:lnSpc>
              <a:spcBef>
                <a:spcPts val="360"/>
              </a:spcBef>
              <a:spcAft>
                <a:spcPts val="0"/>
              </a:spcAft>
              <a:buClr>
                <a:srgbClr val="51640A"/>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8pPr>
            <a:lvl9pPr lvl="8" marR="0" rtl="0" algn="ctr">
              <a:lnSpc>
                <a:spcPct val="100000"/>
              </a:lnSpc>
              <a:spcBef>
                <a:spcPts val="360"/>
              </a:spcBef>
              <a:spcAft>
                <a:spcPts val="0"/>
              </a:spcAft>
              <a:buClr>
                <a:schemeClr val="accent1"/>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9pPr>
          </a:lstStyle>
          <a:p/>
        </p:txBody>
      </p:sp>
      <p:sp>
        <p:nvSpPr>
          <p:cNvPr id="81" name="Google Shape;81;p14"/>
          <p:cNvSpPr txBox="1"/>
          <p:nvPr>
            <p:ph idx="11" type="ftr"/>
          </p:nvPr>
        </p:nvSpPr>
        <p:spPr>
          <a:xfrm>
            <a:off x="1120588" y="18826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82" name="Google Shape;82;p14"/>
          <p:cNvSpPr/>
          <p:nvPr>
            <p:ph idx="2" type="pic"/>
          </p:nvPr>
        </p:nvSpPr>
        <p:spPr>
          <a:xfrm>
            <a:off x="927100" y="1129553"/>
            <a:ext cx="3986784" cy="2980944"/>
          </a:xfrm>
          <a:prstGeom prst="rect">
            <a:avLst/>
          </a:prstGeom>
          <a:noFill/>
          <a:ln>
            <a:noFill/>
          </a:ln>
        </p:spPr>
      </p:sp>
      <p:sp>
        <p:nvSpPr>
          <p:cNvPr id="83" name="Google Shape;83;p14"/>
          <p:cNvSpPr/>
          <p:nvPr>
            <p:ph idx="3" type="pic"/>
          </p:nvPr>
        </p:nvSpPr>
        <p:spPr>
          <a:xfrm>
            <a:off x="4928616" y="1129553"/>
            <a:ext cx="3986784" cy="2980944"/>
          </a:xfrm>
          <a:prstGeom prst="rect">
            <a:avLst/>
          </a:prstGeom>
          <a:noFill/>
          <a:ln>
            <a:noFill/>
          </a:ln>
        </p:spPr>
      </p:sp>
      <p:sp>
        <p:nvSpPr>
          <p:cNvPr id="84" name="Google Shape;84;p14"/>
          <p:cNvSpPr txBox="1"/>
          <p:nvPr/>
        </p:nvSpPr>
        <p:spPr>
          <a:xfrm>
            <a:off x="5262556" y="6590670"/>
            <a:ext cx="4714752"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entury Gothic"/>
                <a:ea typeface="Century Gothic"/>
                <a:cs typeface="Century Gothic"/>
                <a:sym typeface="Century Gothic"/>
              </a:rPr>
              <a:t>Copyrights © 2017 Innodatatics Inc. All Rights Reserved</a:t>
            </a:r>
            <a:endParaRPr b="0" i="0" sz="900" u="none" cap="none" strike="noStrike">
              <a:solidFill>
                <a:schemeClr val="dk1"/>
              </a:solidFill>
              <a:latin typeface="Century Gothic"/>
              <a:ea typeface="Century Gothic"/>
              <a:cs typeface="Century Gothic"/>
              <a:sym typeface="Century Gothic"/>
            </a:endParaRPr>
          </a:p>
        </p:txBody>
      </p:sp>
      <p:pic>
        <p:nvPicPr>
          <p:cNvPr id="85" name="Google Shape;85;p14"/>
          <p:cNvPicPr preferRelativeResize="0"/>
          <p:nvPr/>
        </p:nvPicPr>
        <p:blipFill rotWithShape="1">
          <a:blip r:embed="rId2">
            <a:alphaModFix/>
          </a:blip>
          <a:srcRect b="0" l="0" r="0" t="0"/>
          <a:stretch/>
        </p:blipFill>
        <p:spPr>
          <a:xfrm>
            <a:off x="7150607" y="15811"/>
            <a:ext cx="1975104" cy="426949"/>
          </a:xfrm>
          <a:prstGeom prst="roundRect">
            <a:avLst>
              <a:gd fmla="val 16667" name="adj"/>
            </a:avLst>
          </a:prstGeom>
          <a:noFill/>
          <a:ln>
            <a:noFill/>
          </a:ln>
          <a:effectLst>
            <a:outerShdw blurRad="76200" rotWithShape="0" algn="tl" dir="7800000" dist="38100">
              <a:srgbClr val="000000">
                <a:alpha val="40000"/>
              </a:srgbClr>
            </a:outerShdw>
          </a:effectLst>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s with Caption" showMasterSp="0">
  <p:cSld name="3 Pictures with Caption">
    <p:spTree>
      <p:nvGrpSpPr>
        <p:cNvPr id="86" name="Shape 86"/>
        <p:cNvGrpSpPr/>
        <p:nvPr/>
      </p:nvGrpSpPr>
      <p:grpSpPr>
        <a:xfrm>
          <a:off x="0" y="0"/>
          <a:ext cx="0" cy="0"/>
          <a:chOff x="0" y="0"/>
          <a:chExt cx="0" cy="0"/>
        </a:xfrm>
      </p:grpSpPr>
      <p:sp>
        <p:nvSpPr>
          <p:cNvPr id="87" name="Google Shape;87;p15"/>
          <p:cNvSpPr txBox="1"/>
          <p:nvPr>
            <p:ph type="ctrTitle"/>
          </p:nvPr>
        </p:nvSpPr>
        <p:spPr>
          <a:xfrm>
            <a:off x="0" y="4114800"/>
            <a:ext cx="8915400" cy="877824"/>
          </a:xfrm>
          <a:prstGeom prst="rect">
            <a:avLst/>
          </a:prstGeom>
          <a:noFill/>
          <a:ln>
            <a:noFill/>
          </a:ln>
        </p:spPr>
        <p:txBody>
          <a:bodyPr anchorCtr="0" anchor="b" bIns="137150" lIns="91425" spcFirstLastPara="1" rIns="91425" wrap="square" tIns="137150">
            <a:normAutofit/>
          </a:bodyPr>
          <a:lstStyle>
            <a:lvl1pPr lvl="0" marR="0" rtl="0" algn="l">
              <a:lnSpc>
                <a:spcPct val="100000"/>
              </a:lnSpc>
              <a:spcBef>
                <a:spcPts val="0"/>
              </a:spcBef>
              <a:spcAft>
                <a:spcPts val="0"/>
              </a:spcAft>
              <a:buClr>
                <a:schemeClr val="lt1"/>
              </a:buClr>
              <a:buSzPts val="2400"/>
              <a:buFont typeface="Century Gothic"/>
              <a:buNone/>
              <a:defRPr b="0" i="0" sz="24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8" name="Google Shape;88;p15"/>
          <p:cNvSpPr txBox="1"/>
          <p:nvPr>
            <p:ph idx="1" type="subTitle"/>
          </p:nvPr>
        </p:nvSpPr>
        <p:spPr>
          <a:xfrm>
            <a:off x="914400" y="5002306"/>
            <a:ext cx="8001000" cy="1855694"/>
          </a:xfrm>
          <a:prstGeom prst="rect">
            <a:avLst/>
          </a:prstGeom>
          <a:solidFill>
            <a:srgbClr val="E3E5DC"/>
          </a:solidFill>
          <a:ln>
            <a:noFill/>
          </a:ln>
        </p:spPr>
        <p:txBody>
          <a:bodyPr anchorCtr="0" anchor="t" bIns="137150" lIns="292600" spcFirstLastPara="1" rIns="274300" wrap="square" tIns="137150">
            <a:normAutofit/>
          </a:bodyPr>
          <a:lstStyle>
            <a:lvl1pPr lvl="0" marR="0" rtl="0" algn="l">
              <a:lnSpc>
                <a:spcPct val="100000"/>
              </a:lnSpc>
              <a:spcBef>
                <a:spcPts val="300"/>
              </a:spcBef>
              <a:spcAft>
                <a:spcPts val="0"/>
              </a:spcAft>
              <a:buClr>
                <a:schemeClr val="accent1"/>
              </a:buClr>
              <a:buSzPts val="1600"/>
              <a:buFont typeface="Noto Sans Symbols"/>
              <a:buNone/>
              <a:defRPr b="0" i="0" sz="1600" u="none" cap="none" strike="noStrike">
                <a:solidFill>
                  <a:srgbClr val="595959"/>
                </a:solidFill>
                <a:latin typeface="Century Gothic"/>
                <a:ea typeface="Century Gothic"/>
                <a:cs typeface="Century Gothic"/>
                <a:sym typeface="Century Gothic"/>
              </a:defRPr>
            </a:lvl1pPr>
            <a:lvl2pPr lvl="1" marR="0" rtl="0" algn="ctr">
              <a:lnSpc>
                <a:spcPct val="100000"/>
              </a:lnSpc>
              <a:spcBef>
                <a:spcPts val="600"/>
              </a:spcBef>
              <a:spcAft>
                <a:spcPts val="0"/>
              </a:spcAft>
              <a:buClr>
                <a:srgbClr val="51640A"/>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2pPr>
            <a:lvl3pPr lvl="2" marR="0" rtl="0" algn="ctr">
              <a:lnSpc>
                <a:spcPct val="100000"/>
              </a:lnSpc>
              <a:spcBef>
                <a:spcPts val="600"/>
              </a:spcBef>
              <a:spcAft>
                <a:spcPts val="0"/>
              </a:spcAft>
              <a:buClr>
                <a:schemeClr val="accent1"/>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3pPr>
            <a:lvl4pPr lvl="3" marR="0" rtl="0" algn="ctr">
              <a:lnSpc>
                <a:spcPct val="100000"/>
              </a:lnSpc>
              <a:spcBef>
                <a:spcPts val="600"/>
              </a:spcBef>
              <a:spcAft>
                <a:spcPts val="0"/>
              </a:spcAft>
              <a:buClr>
                <a:srgbClr val="51640A"/>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4pPr>
            <a:lvl5pPr lvl="4" marR="0" rtl="0" algn="ctr">
              <a:lnSpc>
                <a:spcPct val="100000"/>
              </a:lnSpc>
              <a:spcBef>
                <a:spcPts val="600"/>
              </a:spcBef>
              <a:spcAft>
                <a:spcPts val="0"/>
              </a:spcAft>
              <a:buClr>
                <a:schemeClr val="accent1"/>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5pPr>
            <a:lvl6pPr lvl="5" marR="0" rtl="0" algn="ctr">
              <a:lnSpc>
                <a:spcPct val="100000"/>
              </a:lnSpc>
              <a:spcBef>
                <a:spcPts val="360"/>
              </a:spcBef>
              <a:spcAft>
                <a:spcPts val="0"/>
              </a:spcAft>
              <a:buClr>
                <a:srgbClr val="51640A"/>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6pPr>
            <a:lvl7pPr lvl="6" marR="0" rtl="0" algn="ctr">
              <a:lnSpc>
                <a:spcPct val="100000"/>
              </a:lnSpc>
              <a:spcBef>
                <a:spcPts val="360"/>
              </a:spcBef>
              <a:spcAft>
                <a:spcPts val="0"/>
              </a:spcAft>
              <a:buClr>
                <a:schemeClr val="accent1"/>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7pPr>
            <a:lvl8pPr lvl="7" marR="0" rtl="0" algn="ctr">
              <a:lnSpc>
                <a:spcPct val="100000"/>
              </a:lnSpc>
              <a:spcBef>
                <a:spcPts val="360"/>
              </a:spcBef>
              <a:spcAft>
                <a:spcPts val="0"/>
              </a:spcAft>
              <a:buClr>
                <a:srgbClr val="51640A"/>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8pPr>
            <a:lvl9pPr lvl="8" marR="0" rtl="0" algn="ctr">
              <a:lnSpc>
                <a:spcPct val="100000"/>
              </a:lnSpc>
              <a:spcBef>
                <a:spcPts val="360"/>
              </a:spcBef>
              <a:spcAft>
                <a:spcPts val="0"/>
              </a:spcAft>
              <a:buClr>
                <a:schemeClr val="accent1"/>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9pPr>
          </a:lstStyle>
          <a:p/>
        </p:txBody>
      </p:sp>
      <p:sp>
        <p:nvSpPr>
          <p:cNvPr id="89" name="Google Shape;89;p15"/>
          <p:cNvSpPr txBox="1"/>
          <p:nvPr>
            <p:ph idx="11" type="ftr"/>
          </p:nvPr>
        </p:nvSpPr>
        <p:spPr>
          <a:xfrm>
            <a:off x="1120588" y="18826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sp>
        <p:nvSpPr>
          <p:cNvPr id="90" name="Google Shape;90;p15"/>
          <p:cNvSpPr/>
          <p:nvPr>
            <p:ph idx="2" type="pic"/>
          </p:nvPr>
        </p:nvSpPr>
        <p:spPr>
          <a:xfrm>
            <a:off x="927100" y="1129553"/>
            <a:ext cx="6601968" cy="2980944"/>
          </a:xfrm>
          <a:prstGeom prst="rect">
            <a:avLst/>
          </a:prstGeom>
          <a:noFill/>
          <a:ln>
            <a:noFill/>
          </a:ln>
        </p:spPr>
      </p:sp>
      <p:sp>
        <p:nvSpPr>
          <p:cNvPr id="91" name="Google Shape;91;p15"/>
          <p:cNvSpPr/>
          <p:nvPr>
            <p:ph idx="3" type="pic"/>
          </p:nvPr>
        </p:nvSpPr>
        <p:spPr>
          <a:xfrm>
            <a:off x="7543800" y="1129553"/>
            <a:ext cx="1371600" cy="1481328"/>
          </a:xfrm>
          <a:prstGeom prst="rect">
            <a:avLst/>
          </a:prstGeom>
          <a:noFill/>
          <a:ln>
            <a:noFill/>
          </a:ln>
        </p:spPr>
      </p:sp>
      <p:sp>
        <p:nvSpPr>
          <p:cNvPr id="92" name="Google Shape;92;p15"/>
          <p:cNvSpPr/>
          <p:nvPr>
            <p:ph idx="4" type="pic"/>
          </p:nvPr>
        </p:nvSpPr>
        <p:spPr>
          <a:xfrm>
            <a:off x="7543800" y="2629169"/>
            <a:ext cx="1371600" cy="1481328"/>
          </a:xfrm>
          <a:prstGeom prst="rect">
            <a:avLst/>
          </a:prstGeom>
          <a:noFill/>
          <a:ln>
            <a:noFill/>
          </a:ln>
        </p:spPr>
      </p:sp>
      <p:pic>
        <p:nvPicPr>
          <p:cNvPr id="93" name="Google Shape;93;p15"/>
          <p:cNvPicPr preferRelativeResize="0"/>
          <p:nvPr/>
        </p:nvPicPr>
        <p:blipFill rotWithShape="1">
          <a:blip r:embed="rId2">
            <a:alphaModFix/>
          </a:blip>
          <a:srcRect b="0" l="0" r="0" t="0"/>
          <a:stretch/>
        </p:blipFill>
        <p:spPr>
          <a:xfrm>
            <a:off x="7159751" y="6667"/>
            <a:ext cx="1975104" cy="426949"/>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94" name="Google Shape;94;p15"/>
          <p:cNvSpPr txBox="1"/>
          <p:nvPr/>
        </p:nvSpPr>
        <p:spPr>
          <a:xfrm>
            <a:off x="5262556" y="6590670"/>
            <a:ext cx="4714752"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entury Gothic"/>
                <a:ea typeface="Century Gothic"/>
                <a:cs typeface="Century Gothic"/>
                <a:sym typeface="Century Gothic"/>
              </a:rPr>
              <a:t>Copyrights © 2017 Innodatatics Inc. All Rights Reserved</a:t>
            </a:r>
            <a:endParaRPr b="0" i="0" sz="9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showMasterSp="0" type="vertTx">
  <p:cSld name="VERTICAL_TEXT">
    <p:spTree>
      <p:nvGrpSpPr>
        <p:cNvPr id="95" name="Shape 95"/>
        <p:cNvGrpSpPr/>
        <p:nvPr/>
      </p:nvGrpSpPr>
      <p:grpSpPr>
        <a:xfrm>
          <a:off x="0" y="0"/>
          <a:ext cx="0" cy="0"/>
          <a:chOff x="0" y="0"/>
          <a:chExt cx="0" cy="0"/>
        </a:xfrm>
      </p:grpSpPr>
      <p:sp>
        <p:nvSpPr>
          <p:cNvPr id="96" name="Google Shape;96;p16"/>
          <p:cNvSpPr txBox="1"/>
          <p:nvPr>
            <p:ph type="title"/>
          </p:nvPr>
        </p:nvSpPr>
        <p:spPr>
          <a:xfrm>
            <a:off x="3" y="1123856"/>
            <a:ext cx="8913813" cy="914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lt1"/>
              </a:buClr>
              <a:buSzPts val="3600"/>
              <a:buFont typeface="Century Gothic"/>
              <a:buNone/>
              <a:defRPr b="0" i="0" sz="36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97" name="Google Shape;97;p16"/>
          <p:cNvSpPr txBox="1"/>
          <p:nvPr>
            <p:ph idx="1" type="body"/>
          </p:nvPr>
        </p:nvSpPr>
        <p:spPr>
          <a:xfrm rot="5400000">
            <a:off x="3084279" y="625709"/>
            <a:ext cx="3670766" cy="7610476"/>
          </a:xfrm>
          <a:prstGeom prst="rect">
            <a:avLst/>
          </a:prstGeom>
          <a:noFill/>
          <a:ln>
            <a:noFill/>
          </a:ln>
        </p:spPr>
        <p:txBody>
          <a:bodyPr anchorCtr="0" anchor="t" bIns="45700" lIns="91425" spcFirstLastPara="1" rIns="91425" wrap="square" tIns="45700">
            <a:noAutofit/>
          </a:bodyPr>
          <a:lstStyle>
            <a:lvl1pPr indent="-355600" lvl="0" marL="457200" marR="0" rtl="0" algn="l">
              <a:lnSpc>
                <a:spcPct val="100000"/>
              </a:lnSpc>
              <a:spcBef>
                <a:spcPts val="2000"/>
              </a:spcBef>
              <a:spcAft>
                <a:spcPts val="0"/>
              </a:spcAft>
              <a:buClr>
                <a:schemeClr val="accent1"/>
              </a:buClr>
              <a:buSzPts val="2000"/>
              <a:buFont typeface="Noto Sans Symbols"/>
              <a:buChar char="🞑"/>
              <a:defRPr b="0" i="0" sz="2000" u="none" cap="none" strike="noStrike">
                <a:solidFill>
                  <a:srgbClr val="595959"/>
                </a:solidFill>
                <a:latin typeface="Century Gothic"/>
                <a:ea typeface="Century Gothic"/>
                <a:cs typeface="Century Gothic"/>
                <a:sym typeface="Century Gothic"/>
              </a:defRPr>
            </a:lvl1pPr>
            <a:lvl2pPr indent="-342900" lvl="1" marL="914400" marR="0" rtl="0" algn="l">
              <a:lnSpc>
                <a:spcPct val="100000"/>
              </a:lnSpc>
              <a:spcBef>
                <a:spcPts val="60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2pPr>
            <a:lvl3pPr indent="-342900" lvl="2" marL="1371600" marR="0" rtl="0" algn="l">
              <a:lnSpc>
                <a:spcPct val="100000"/>
              </a:lnSpc>
              <a:spcBef>
                <a:spcPts val="6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3pPr>
            <a:lvl4pPr indent="-342900" lvl="3" marL="1828800" marR="0" rtl="0" algn="l">
              <a:lnSpc>
                <a:spcPct val="100000"/>
              </a:lnSpc>
              <a:spcBef>
                <a:spcPts val="60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4pPr>
            <a:lvl5pPr indent="-342900" lvl="4" marL="2286000" marR="0" rtl="0" algn="l">
              <a:lnSpc>
                <a:spcPct val="100000"/>
              </a:lnSpc>
              <a:spcBef>
                <a:spcPts val="6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5pPr>
            <a:lvl6pPr indent="-342900" lvl="5" marL="2743200" marR="0" rtl="0" algn="l">
              <a:lnSpc>
                <a:spcPct val="100000"/>
              </a:lnSpc>
              <a:spcBef>
                <a:spcPts val="36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6pPr>
            <a:lvl7pPr indent="-342900" lvl="6" marL="3200400" marR="0" rtl="0" algn="l">
              <a:lnSpc>
                <a:spcPct val="100000"/>
              </a:lnSpc>
              <a:spcBef>
                <a:spcPts val="36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7pPr>
            <a:lvl8pPr indent="-342900" lvl="7" marL="3657600" marR="0" rtl="0" algn="l">
              <a:lnSpc>
                <a:spcPct val="100000"/>
              </a:lnSpc>
              <a:spcBef>
                <a:spcPts val="36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8pPr>
            <a:lvl9pPr indent="-342900" lvl="8" marL="4114800" marR="0" rtl="0" algn="l">
              <a:lnSpc>
                <a:spcPct val="100000"/>
              </a:lnSpc>
              <a:spcBef>
                <a:spcPts val="36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9pPr>
          </a:lstStyle>
          <a:p/>
        </p:txBody>
      </p:sp>
      <p:pic>
        <p:nvPicPr>
          <p:cNvPr id="98" name="Google Shape;98;p16"/>
          <p:cNvPicPr preferRelativeResize="0"/>
          <p:nvPr/>
        </p:nvPicPr>
        <p:blipFill rotWithShape="1">
          <a:blip r:embed="rId2">
            <a:alphaModFix/>
          </a:blip>
          <a:srcRect b="0" l="0" r="0" t="0"/>
          <a:stretch/>
        </p:blipFill>
        <p:spPr>
          <a:xfrm>
            <a:off x="7159751" y="6667"/>
            <a:ext cx="1975104" cy="426949"/>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99" name="Google Shape;99;p16"/>
          <p:cNvSpPr txBox="1"/>
          <p:nvPr/>
        </p:nvSpPr>
        <p:spPr>
          <a:xfrm>
            <a:off x="5262556" y="6590670"/>
            <a:ext cx="4714752"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entury Gothic"/>
                <a:ea typeface="Century Gothic"/>
                <a:cs typeface="Century Gothic"/>
                <a:sym typeface="Century Gothic"/>
              </a:rPr>
              <a:t>Copyrights © 2017 Innodatatics Inc. All Rights Reserved</a:t>
            </a:r>
            <a:endParaRPr b="0" i="0" sz="9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100" name="Shape 100"/>
        <p:cNvGrpSpPr/>
        <p:nvPr/>
      </p:nvGrpSpPr>
      <p:grpSpPr>
        <a:xfrm>
          <a:off x="0" y="0"/>
          <a:ext cx="0" cy="0"/>
          <a:chOff x="0" y="0"/>
          <a:chExt cx="0" cy="0"/>
        </a:xfrm>
      </p:grpSpPr>
      <p:sp>
        <p:nvSpPr>
          <p:cNvPr id="101" name="Google Shape;101;p17"/>
          <p:cNvSpPr txBox="1"/>
          <p:nvPr>
            <p:ph type="title"/>
          </p:nvPr>
        </p:nvSpPr>
        <p:spPr>
          <a:xfrm rot="5400000">
            <a:off x="5678114" y="3438993"/>
            <a:ext cx="5533279" cy="914400"/>
          </a:xfrm>
          <a:prstGeom prst="rect">
            <a:avLst/>
          </a:prstGeom>
          <a:noFill/>
          <a:ln>
            <a:noFill/>
          </a:ln>
        </p:spPr>
        <p:txBody>
          <a:bodyPr anchorCtr="0" anchor="t" bIns="685800" lIns="274300" spcFirstLastPara="1" rIns="91425" wrap="square" tIns="685800">
            <a:noAutofit/>
          </a:bodyPr>
          <a:lstStyle>
            <a:lvl1pPr lvl="0" marR="0" rtl="0" algn="l">
              <a:lnSpc>
                <a:spcPct val="100000"/>
              </a:lnSpc>
              <a:spcBef>
                <a:spcPts val="0"/>
              </a:spcBef>
              <a:spcAft>
                <a:spcPts val="0"/>
              </a:spcAft>
              <a:buClr>
                <a:schemeClr val="lt1"/>
              </a:buClr>
              <a:buSzPts val="3600"/>
              <a:buFont typeface="Century Gothic"/>
              <a:buNone/>
              <a:defRPr b="0" i="0" sz="36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02" name="Google Shape;102;p17"/>
          <p:cNvSpPr txBox="1"/>
          <p:nvPr>
            <p:ph idx="1" type="body"/>
          </p:nvPr>
        </p:nvSpPr>
        <p:spPr>
          <a:xfrm rot="5400000">
            <a:off x="2059548" y="792723"/>
            <a:ext cx="4542304" cy="6426200"/>
          </a:xfrm>
          <a:prstGeom prst="rect">
            <a:avLst/>
          </a:prstGeom>
          <a:noFill/>
          <a:ln>
            <a:noFill/>
          </a:ln>
        </p:spPr>
        <p:txBody>
          <a:bodyPr anchorCtr="0" anchor="t" bIns="45700" lIns="91425" spcFirstLastPara="1" rIns="91425" wrap="square" tIns="45700">
            <a:noAutofit/>
          </a:bodyPr>
          <a:lstStyle>
            <a:lvl1pPr indent="-355600" lvl="0" marL="457200" marR="0" rtl="0" algn="l">
              <a:lnSpc>
                <a:spcPct val="100000"/>
              </a:lnSpc>
              <a:spcBef>
                <a:spcPts val="2000"/>
              </a:spcBef>
              <a:spcAft>
                <a:spcPts val="0"/>
              </a:spcAft>
              <a:buClr>
                <a:schemeClr val="accent1"/>
              </a:buClr>
              <a:buSzPts val="2000"/>
              <a:buFont typeface="Noto Sans Symbols"/>
              <a:buChar char="🞑"/>
              <a:defRPr b="0" i="0" sz="2000" u="none" cap="none" strike="noStrike">
                <a:solidFill>
                  <a:srgbClr val="595959"/>
                </a:solidFill>
                <a:latin typeface="Century Gothic"/>
                <a:ea typeface="Century Gothic"/>
                <a:cs typeface="Century Gothic"/>
                <a:sym typeface="Century Gothic"/>
              </a:defRPr>
            </a:lvl1pPr>
            <a:lvl2pPr indent="-342900" lvl="1" marL="914400" marR="0" rtl="0" algn="l">
              <a:lnSpc>
                <a:spcPct val="100000"/>
              </a:lnSpc>
              <a:spcBef>
                <a:spcPts val="60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2pPr>
            <a:lvl3pPr indent="-342900" lvl="2" marL="1371600" marR="0" rtl="0" algn="l">
              <a:lnSpc>
                <a:spcPct val="100000"/>
              </a:lnSpc>
              <a:spcBef>
                <a:spcPts val="6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3pPr>
            <a:lvl4pPr indent="-342900" lvl="3" marL="1828800" marR="0" rtl="0" algn="l">
              <a:lnSpc>
                <a:spcPct val="100000"/>
              </a:lnSpc>
              <a:spcBef>
                <a:spcPts val="60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4pPr>
            <a:lvl5pPr indent="-342900" lvl="4" marL="2286000" marR="0" rtl="0" algn="l">
              <a:lnSpc>
                <a:spcPct val="100000"/>
              </a:lnSpc>
              <a:spcBef>
                <a:spcPts val="6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5pPr>
            <a:lvl6pPr indent="-342900" lvl="5" marL="2743200" marR="0" rtl="0" algn="l">
              <a:lnSpc>
                <a:spcPct val="100000"/>
              </a:lnSpc>
              <a:spcBef>
                <a:spcPts val="36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6pPr>
            <a:lvl7pPr indent="-342900" lvl="6" marL="3200400" marR="0" rtl="0" algn="l">
              <a:lnSpc>
                <a:spcPct val="100000"/>
              </a:lnSpc>
              <a:spcBef>
                <a:spcPts val="36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7pPr>
            <a:lvl8pPr indent="-342900" lvl="7" marL="3657600" marR="0" rtl="0" algn="l">
              <a:lnSpc>
                <a:spcPct val="100000"/>
              </a:lnSpc>
              <a:spcBef>
                <a:spcPts val="36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8pPr>
            <a:lvl9pPr indent="-342900" lvl="8" marL="4114800" marR="0" rtl="0" algn="l">
              <a:lnSpc>
                <a:spcPct val="100000"/>
              </a:lnSpc>
              <a:spcBef>
                <a:spcPts val="36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9pPr>
          </a:lstStyle>
          <a:p/>
        </p:txBody>
      </p:sp>
      <p:sp>
        <p:nvSpPr>
          <p:cNvPr id="103" name="Google Shape;103;p17"/>
          <p:cNvSpPr txBox="1"/>
          <p:nvPr>
            <p:ph idx="11" type="ftr"/>
          </p:nvPr>
        </p:nvSpPr>
        <p:spPr>
          <a:xfrm>
            <a:off x="1120588" y="188260"/>
            <a:ext cx="28956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entury Gothic"/>
                <a:ea typeface="Century Gothic"/>
                <a:cs typeface="Century Gothic"/>
                <a:sym typeface="Century Gothic"/>
              </a:defRPr>
            </a:lvl9pPr>
          </a:lstStyle>
          <a:p/>
        </p:txBody>
      </p:sp>
      <p:pic>
        <p:nvPicPr>
          <p:cNvPr id="104" name="Google Shape;104;p17"/>
          <p:cNvPicPr preferRelativeResize="0"/>
          <p:nvPr/>
        </p:nvPicPr>
        <p:blipFill rotWithShape="1">
          <a:blip r:embed="rId2">
            <a:alphaModFix/>
          </a:blip>
          <a:srcRect b="0" l="0" r="0" t="0"/>
          <a:stretch/>
        </p:blipFill>
        <p:spPr>
          <a:xfrm>
            <a:off x="7168896" y="30936"/>
            <a:ext cx="1975104" cy="426949"/>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105" name="Google Shape;105;p17"/>
          <p:cNvSpPr txBox="1"/>
          <p:nvPr/>
        </p:nvSpPr>
        <p:spPr>
          <a:xfrm>
            <a:off x="5262556" y="6590670"/>
            <a:ext cx="4714752"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entury Gothic"/>
                <a:ea typeface="Century Gothic"/>
                <a:cs typeface="Century Gothic"/>
                <a:sym typeface="Century Gothic"/>
              </a:rPr>
              <a:t>Copyrights © 2017 Innodatatics Inc. All Rights Reserved</a:t>
            </a:r>
            <a:endParaRPr b="0" i="0" sz="9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y slide ">
  <p:cSld name="my slide ">
    <p:spTree>
      <p:nvGrpSpPr>
        <p:cNvPr id="112" name="Shape 112"/>
        <p:cNvGrpSpPr/>
        <p:nvPr/>
      </p:nvGrpSpPr>
      <p:grpSpPr>
        <a:xfrm>
          <a:off x="0" y="0"/>
          <a:ext cx="0" cy="0"/>
          <a:chOff x="0" y="0"/>
          <a:chExt cx="0" cy="0"/>
        </a:xfrm>
      </p:grpSpPr>
      <p:pic>
        <p:nvPicPr>
          <p:cNvPr id="113" name="Google Shape;113;p19"/>
          <p:cNvPicPr preferRelativeResize="0"/>
          <p:nvPr/>
        </p:nvPicPr>
        <p:blipFill rotWithShape="1">
          <a:blip r:embed="rId2">
            <a:alphaModFix/>
          </a:blip>
          <a:srcRect b="0" l="0" r="0" t="0"/>
          <a:stretch/>
        </p:blipFill>
        <p:spPr>
          <a:xfrm>
            <a:off x="-2312126" y="0"/>
            <a:ext cx="13501095" cy="6975567"/>
          </a:xfrm>
          <a:prstGeom prst="rect">
            <a:avLst/>
          </a:prstGeom>
          <a:noFill/>
          <a:ln>
            <a:noFill/>
          </a:ln>
        </p:spPr>
      </p:pic>
      <p:sp>
        <p:nvSpPr>
          <p:cNvPr id="114" name="Google Shape;114;p19"/>
          <p:cNvSpPr txBox="1"/>
          <p:nvPr>
            <p:ph idx="11" type="ftr"/>
          </p:nvPr>
        </p:nvSpPr>
        <p:spPr>
          <a:xfrm>
            <a:off x="6188528" y="483792"/>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5" name="Shape 115"/>
        <p:cNvGrpSpPr/>
        <p:nvPr/>
      </p:nvGrpSpPr>
      <p:grpSpPr>
        <a:xfrm>
          <a:off x="0" y="0"/>
          <a:ext cx="0" cy="0"/>
          <a:chOff x="0" y="0"/>
          <a:chExt cx="0" cy="0"/>
        </a:xfrm>
      </p:grpSpPr>
      <p:sp>
        <p:nvSpPr>
          <p:cNvPr id="116" name="Google Shape;116;p20"/>
          <p:cNvSpPr txBox="1"/>
          <p:nvPr>
            <p:ph type="title"/>
          </p:nvPr>
        </p:nvSpPr>
        <p:spPr>
          <a:xfrm>
            <a:off x="628650" y="365127"/>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20"/>
          <p:cNvSpPr txBox="1"/>
          <p:nvPr>
            <p:ph idx="1" type="body"/>
          </p:nvPr>
        </p:nvSpPr>
        <p:spPr>
          <a:xfrm>
            <a:off x="628650" y="1825625"/>
            <a:ext cx="7886700" cy="435133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 name="Google Shape;118;p20"/>
          <p:cNvSpPr txBox="1"/>
          <p:nvPr>
            <p:ph idx="10" type="dt"/>
          </p:nvPr>
        </p:nvSpPr>
        <p:spPr>
          <a:xfrm>
            <a:off x="628650" y="6356352"/>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20"/>
          <p:cNvSpPr txBox="1"/>
          <p:nvPr>
            <p:ph idx="11" type="ftr"/>
          </p:nvPr>
        </p:nvSpPr>
        <p:spPr>
          <a:xfrm>
            <a:off x="3028950" y="6356352"/>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20"/>
          <p:cNvSpPr txBox="1"/>
          <p:nvPr>
            <p:ph idx="12" type="sldNum"/>
          </p:nvPr>
        </p:nvSpPr>
        <p:spPr>
          <a:xfrm>
            <a:off x="6457950" y="6356352"/>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1" name="Shape 121"/>
        <p:cNvGrpSpPr/>
        <p:nvPr/>
      </p:nvGrpSpPr>
      <p:grpSpPr>
        <a:xfrm>
          <a:off x="0" y="0"/>
          <a:ext cx="0" cy="0"/>
          <a:chOff x="0" y="0"/>
          <a:chExt cx="0" cy="0"/>
        </a:xfrm>
      </p:grpSpPr>
      <p:sp>
        <p:nvSpPr>
          <p:cNvPr id="122" name="Google Shape;122;p21"/>
          <p:cNvSpPr txBox="1"/>
          <p:nvPr>
            <p:ph type="title"/>
          </p:nvPr>
        </p:nvSpPr>
        <p:spPr>
          <a:xfrm>
            <a:off x="623888" y="1709741"/>
            <a:ext cx="78867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21"/>
          <p:cNvSpPr txBox="1"/>
          <p:nvPr>
            <p:ph idx="1" type="body"/>
          </p:nvPr>
        </p:nvSpPr>
        <p:spPr>
          <a:xfrm>
            <a:off x="623888" y="4589465"/>
            <a:ext cx="78867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24" name="Google Shape;124;p21"/>
          <p:cNvSpPr txBox="1"/>
          <p:nvPr>
            <p:ph idx="10" type="dt"/>
          </p:nvPr>
        </p:nvSpPr>
        <p:spPr>
          <a:xfrm>
            <a:off x="628650" y="6356352"/>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21"/>
          <p:cNvSpPr txBox="1"/>
          <p:nvPr>
            <p:ph idx="11" type="ftr"/>
          </p:nvPr>
        </p:nvSpPr>
        <p:spPr>
          <a:xfrm>
            <a:off x="3028950" y="6356352"/>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21"/>
          <p:cNvSpPr txBox="1"/>
          <p:nvPr>
            <p:ph idx="12" type="sldNum"/>
          </p:nvPr>
        </p:nvSpPr>
        <p:spPr>
          <a:xfrm>
            <a:off x="6457950" y="6356352"/>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type="obj">
  <p:cSld name="OBJECT">
    <p:spTree>
      <p:nvGrpSpPr>
        <p:cNvPr id="16" name="Shape 16"/>
        <p:cNvGrpSpPr/>
        <p:nvPr/>
      </p:nvGrpSpPr>
      <p:grpSpPr>
        <a:xfrm>
          <a:off x="0" y="0"/>
          <a:ext cx="0" cy="0"/>
          <a:chOff x="0" y="0"/>
          <a:chExt cx="0" cy="0"/>
        </a:xfrm>
      </p:grpSpPr>
      <p:sp>
        <p:nvSpPr>
          <p:cNvPr id="17" name="Google Shape;17;p3"/>
          <p:cNvSpPr txBox="1"/>
          <p:nvPr>
            <p:ph type="title"/>
          </p:nvPr>
        </p:nvSpPr>
        <p:spPr>
          <a:xfrm>
            <a:off x="3" y="1123856"/>
            <a:ext cx="8913813" cy="914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lt1"/>
              </a:buClr>
              <a:buSzPts val="3600"/>
              <a:buFont typeface="Century Gothic"/>
              <a:buNone/>
              <a:defRPr b="0" i="0" sz="36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8" name="Google Shape;18;p3"/>
          <p:cNvSpPr txBox="1"/>
          <p:nvPr>
            <p:ph idx="1" type="body"/>
          </p:nvPr>
        </p:nvSpPr>
        <p:spPr>
          <a:xfrm>
            <a:off x="1114424" y="2595564"/>
            <a:ext cx="7610476" cy="3670766"/>
          </a:xfrm>
          <a:prstGeom prst="rect">
            <a:avLst/>
          </a:prstGeom>
          <a:noFill/>
          <a:ln>
            <a:noFill/>
          </a:ln>
        </p:spPr>
        <p:txBody>
          <a:bodyPr anchorCtr="0" anchor="t" bIns="45700" lIns="91425" spcFirstLastPara="1" rIns="91425" wrap="square" tIns="45700">
            <a:noAutofit/>
          </a:bodyPr>
          <a:lstStyle>
            <a:lvl1pPr indent="-355600" lvl="0" marL="457200" marR="0" rtl="0" algn="l">
              <a:lnSpc>
                <a:spcPct val="100000"/>
              </a:lnSpc>
              <a:spcBef>
                <a:spcPts val="2000"/>
              </a:spcBef>
              <a:spcAft>
                <a:spcPts val="0"/>
              </a:spcAft>
              <a:buClr>
                <a:schemeClr val="accent1"/>
              </a:buClr>
              <a:buSzPts val="2000"/>
              <a:buFont typeface="Noto Sans Symbols"/>
              <a:buChar char="🞑"/>
              <a:defRPr b="0" i="0" sz="2000" u="none" cap="none" strike="noStrike">
                <a:solidFill>
                  <a:srgbClr val="595959"/>
                </a:solidFill>
                <a:latin typeface="Century Gothic"/>
                <a:ea typeface="Century Gothic"/>
                <a:cs typeface="Century Gothic"/>
                <a:sym typeface="Century Gothic"/>
              </a:defRPr>
            </a:lvl1pPr>
            <a:lvl2pPr indent="-342900" lvl="1" marL="914400" marR="0" rtl="0" algn="l">
              <a:lnSpc>
                <a:spcPct val="100000"/>
              </a:lnSpc>
              <a:spcBef>
                <a:spcPts val="60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2pPr>
            <a:lvl3pPr indent="-342900" lvl="2" marL="1371600" marR="0" rtl="0" algn="l">
              <a:lnSpc>
                <a:spcPct val="100000"/>
              </a:lnSpc>
              <a:spcBef>
                <a:spcPts val="6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3pPr>
            <a:lvl4pPr indent="-342900" lvl="3" marL="1828800" marR="0" rtl="0" algn="l">
              <a:lnSpc>
                <a:spcPct val="100000"/>
              </a:lnSpc>
              <a:spcBef>
                <a:spcPts val="60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4pPr>
            <a:lvl5pPr indent="-342900" lvl="4" marL="2286000" marR="0" rtl="0" algn="l">
              <a:lnSpc>
                <a:spcPct val="100000"/>
              </a:lnSpc>
              <a:spcBef>
                <a:spcPts val="6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5pPr>
            <a:lvl6pPr indent="-342900" lvl="5" marL="2743200" marR="0" rtl="0" algn="l">
              <a:lnSpc>
                <a:spcPct val="100000"/>
              </a:lnSpc>
              <a:spcBef>
                <a:spcPts val="36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6pPr>
            <a:lvl7pPr indent="-342900" lvl="6" marL="3200400" marR="0" rtl="0" algn="l">
              <a:lnSpc>
                <a:spcPct val="100000"/>
              </a:lnSpc>
              <a:spcBef>
                <a:spcPts val="36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7pPr>
            <a:lvl8pPr indent="-342900" lvl="7" marL="3657600" marR="0" rtl="0" algn="l">
              <a:lnSpc>
                <a:spcPct val="100000"/>
              </a:lnSpc>
              <a:spcBef>
                <a:spcPts val="36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8pPr>
            <a:lvl9pPr indent="-342900" lvl="8" marL="4114800" marR="0" rtl="0" algn="l">
              <a:lnSpc>
                <a:spcPct val="100000"/>
              </a:lnSpc>
              <a:spcBef>
                <a:spcPts val="36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27" name="Shape 127"/>
        <p:cNvGrpSpPr/>
        <p:nvPr/>
      </p:nvGrpSpPr>
      <p:grpSpPr>
        <a:xfrm>
          <a:off x="0" y="0"/>
          <a:ext cx="0" cy="0"/>
          <a:chOff x="0" y="0"/>
          <a:chExt cx="0" cy="0"/>
        </a:xfrm>
      </p:grpSpPr>
      <p:sp>
        <p:nvSpPr>
          <p:cNvPr id="128" name="Google Shape;128;p22"/>
          <p:cNvSpPr txBox="1"/>
          <p:nvPr>
            <p:ph type="title"/>
          </p:nvPr>
        </p:nvSpPr>
        <p:spPr>
          <a:xfrm>
            <a:off x="628650" y="365127"/>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22"/>
          <p:cNvSpPr txBox="1"/>
          <p:nvPr>
            <p:ph idx="1" type="body"/>
          </p:nvPr>
        </p:nvSpPr>
        <p:spPr>
          <a:xfrm>
            <a:off x="628650" y="1825625"/>
            <a:ext cx="3886200" cy="435133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 name="Google Shape;130;p22"/>
          <p:cNvSpPr txBox="1"/>
          <p:nvPr>
            <p:ph idx="2" type="body"/>
          </p:nvPr>
        </p:nvSpPr>
        <p:spPr>
          <a:xfrm>
            <a:off x="4629150" y="1825625"/>
            <a:ext cx="3886200" cy="435133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 name="Google Shape;131;p22"/>
          <p:cNvSpPr txBox="1"/>
          <p:nvPr>
            <p:ph idx="10" type="dt"/>
          </p:nvPr>
        </p:nvSpPr>
        <p:spPr>
          <a:xfrm>
            <a:off x="628650" y="6356352"/>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p22"/>
          <p:cNvSpPr txBox="1"/>
          <p:nvPr>
            <p:ph idx="11" type="ftr"/>
          </p:nvPr>
        </p:nvSpPr>
        <p:spPr>
          <a:xfrm>
            <a:off x="3028950" y="6356352"/>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p22"/>
          <p:cNvSpPr txBox="1"/>
          <p:nvPr>
            <p:ph idx="12" type="sldNum"/>
          </p:nvPr>
        </p:nvSpPr>
        <p:spPr>
          <a:xfrm>
            <a:off x="6457950" y="6356352"/>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4" name="Shape 134"/>
        <p:cNvGrpSpPr/>
        <p:nvPr/>
      </p:nvGrpSpPr>
      <p:grpSpPr>
        <a:xfrm>
          <a:off x="0" y="0"/>
          <a:ext cx="0" cy="0"/>
          <a:chOff x="0" y="0"/>
          <a:chExt cx="0" cy="0"/>
        </a:xfrm>
      </p:grpSpPr>
      <p:sp>
        <p:nvSpPr>
          <p:cNvPr id="135" name="Google Shape;135;p23"/>
          <p:cNvSpPr txBox="1"/>
          <p:nvPr>
            <p:ph type="title"/>
          </p:nvPr>
        </p:nvSpPr>
        <p:spPr>
          <a:xfrm>
            <a:off x="629841" y="365127"/>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23"/>
          <p:cNvSpPr txBox="1"/>
          <p:nvPr>
            <p:ph idx="1" type="body"/>
          </p:nvPr>
        </p:nvSpPr>
        <p:spPr>
          <a:xfrm>
            <a:off x="629842" y="1681163"/>
            <a:ext cx="38683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7" name="Google Shape;137;p23"/>
          <p:cNvSpPr txBox="1"/>
          <p:nvPr>
            <p:ph idx="2" type="body"/>
          </p:nvPr>
        </p:nvSpPr>
        <p:spPr>
          <a:xfrm>
            <a:off x="629842" y="2505075"/>
            <a:ext cx="3868340"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8" name="Google Shape;138;p23"/>
          <p:cNvSpPr txBox="1"/>
          <p:nvPr>
            <p:ph idx="3" type="body"/>
          </p:nvPr>
        </p:nvSpPr>
        <p:spPr>
          <a:xfrm>
            <a:off x="4629152" y="1681163"/>
            <a:ext cx="388739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9" name="Google Shape;139;p23"/>
          <p:cNvSpPr txBox="1"/>
          <p:nvPr>
            <p:ph idx="4" type="body"/>
          </p:nvPr>
        </p:nvSpPr>
        <p:spPr>
          <a:xfrm>
            <a:off x="4629152" y="2505075"/>
            <a:ext cx="3887391"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0" name="Google Shape;140;p23"/>
          <p:cNvSpPr txBox="1"/>
          <p:nvPr>
            <p:ph idx="10" type="dt"/>
          </p:nvPr>
        </p:nvSpPr>
        <p:spPr>
          <a:xfrm>
            <a:off x="628650" y="6356352"/>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23"/>
          <p:cNvSpPr txBox="1"/>
          <p:nvPr>
            <p:ph idx="11" type="ftr"/>
          </p:nvPr>
        </p:nvSpPr>
        <p:spPr>
          <a:xfrm>
            <a:off x="3028950" y="6356352"/>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23"/>
          <p:cNvSpPr txBox="1"/>
          <p:nvPr>
            <p:ph idx="12" type="sldNum"/>
          </p:nvPr>
        </p:nvSpPr>
        <p:spPr>
          <a:xfrm>
            <a:off x="6457950" y="6356352"/>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3" name="Shape 143"/>
        <p:cNvGrpSpPr/>
        <p:nvPr/>
      </p:nvGrpSpPr>
      <p:grpSpPr>
        <a:xfrm>
          <a:off x="0" y="0"/>
          <a:ext cx="0" cy="0"/>
          <a:chOff x="0" y="0"/>
          <a:chExt cx="0" cy="0"/>
        </a:xfrm>
      </p:grpSpPr>
      <p:sp>
        <p:nvSpPr>
          <p:cNvPr id="144" name="Google Shape;144;p24"/>
          <p:cNvSpPr txBox="1"/>
          <p:nvPr>
            <p:ph type="title"/>
          </p:nvPr>
        </p:nvSpPr>
        <p:spPr>
          <a:xfrm>
            <a:off x="628650" y="365127"/>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 name="Google Shape;145;p24"/>
          <p:cNvSpPr txBox="1"/>
          <p:nvPr>
            <p:ph idx="10" type="dt"/>
          </p:nvPr>
        </p:nvSpPr>
        <p:spPr>
          <a:xfrm>
            <a:off x="628650" y="6356352"/>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p24"/>
          <p:cNvSpPr txBox="1"/>
          <p:nvPr>
            <p:ph idx="11" type="ftr"/>
          </p:nvPr>
        </p:nvSpPr>
        <p:spPr>
          <a:xfrm>
            <a:off x="3028950" y="6356352"/>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7" name="Google Shape;147;p24"/>
          <p:cNvSpPr txBox="1"/>
          <p:nvPr>
            <p:ph idx="12" type="sldNum"/>
          </p:nvPr>
        </p:nvSpPr>
        <p:spPr>
          <a:xfrm>
            <a:off x="6457950" y="6356352"/>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 name="Shape 148"/>
        <p:cNvGrpSpPr/>
        <p:nvPr/>
      </p:nvGrpSpPr>
      <p:grpSpPr>
        <a:xfrm>
          <a:off x="0" y="0"/>
          <a:ext cx="0" cy="0"/>
          <a:chOff x="0" y="0"/>
          <a:chExt cx="0" cy="0"/>
        </a:xfrm>
      </p:grpSpPr>
      <p:sp>
        <p:nvSpPr>
          <p:cNvPr id="149" name="Google Shape;149;p25"/>
          <p:cNvSpPr txBox="1"/>
          <p:nvPr>
            <p:ph idx="10" type="dt"/>
          </p:nvPr>
        </p:nvSpPr>
        <p:spPr>
          <a:xfrm>
            <a:off x="628650" y="6356352"/>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0" name="Google Shape;150;p25"/>
          <p:cNvSpPr txBox="1"/>
          <p:nvPr>
            <p:ph idx="11" type="ftr"/>
          </p:nvPr>
        </p:nvSpPr>
        <p:spPr>
          <a:xfrm>
            <a:off x="3028950" y="6356352"/>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 name="Google Shape;151;p25"/>
          <p:cNvSpPr txBox="1"/>
          <p:nvPr>
            <p:ph idx="12" type="sldNum"/>
          </p:nvPr>
        </p:nvSpPr>
        <p:spPr>
          <a:xfrm>
            <a:off x="6457950" y="6356352"/>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52" name="Shape 152"/>
        <p:cNvGrpSpPr/>
        <p:nvPr/>
      </p:nvGrpSpPr>
      <p:grpSpPr>
        <a:xfrm>
          <a:off x="0" y="0"/>
          <a:ext cx="0" cy="0"/>
          <a:chOff x="0" y="0"/>
          <a:chExt cx="0" cy="0"/>
        </a:xfrm>
      </p:grpSpPr>
      <p:sp>
        <p:nvSpPr>
          <p:cNvPr id="153" name="Google Shape;153;p26"/>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4" name="Google Shape;154;p26"/>
          <p:cNvSpPr txBox="1"/>
          <p:nvPr>
            <p:ph idx="1" type="body"/>
          </p:nvPr>
        </p:nvSpPr>
        <p:spPr>
          <a:xfrm>
            <a:off x="3887391" y="987428"/>
            <a:ext cx="462915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5" name="Google Shape;155;p26"/>
          <p:cNvSpPr txBox="1"/>
          <p:nvPr>
            <p:ph idx="2" type="body"/>
          </p:nvPr>
        </p:nvSpPr>
        <p:spPr>
          <a:xfrm>
            <a:off x="629841" y="2057401"/>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6" name="Google Shape;156;p26"/>
          <p:cNvSpPr txBox="1"/>
          <p:nvPr>
            <p:ph idx="10" type="dt"/>
          </p:nvPr>
        </p:nvSpPr>
        <p:spPr>
          <a:xfrm>
            <a:off x="628650" y="6356352"/>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7" name="Google Shape;157;p26"/>
          <p:cNvSpPr txBox="1"/>
          <p:nvPr>
            <p:ph idx="11" type="ftr"/>
          </p:nvPr>
        </p:nvSpPr>
        <p:spPr>
          <a:xfrm>
            <a:off x="3028950" y="6356352"/>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8" name="Google Shape;158;p26"/>
          <p:cNvSpPr txBox="1"/>
          <p:nvPr>
            <p:ph idx="12" type="sldNum"/>
          </p:nvPr>
        </p:nvSpPr>
        <p:spPr>
          <a:xfrm>
            <a:off x="6457950" y="6356352"/>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59" name="Shape 159"/>
        <p:cNvGrpSpPr/>
        <p:nvPr/>
      </p:nvGrpSpPr>
      <p:grpSpPr>
        <a:xfrm>
          <a:off x="0" y="0"/>
          <a:ext cx="0" cy="0"/>
          <a:chOff x="0" y="0"/>
          <a:chExt cx="0" cy="0"/>
        </a:xfrm>
      </p:grpSpPr>
      <p:sp>
        <p:nvSpPr>
          <p:cNvPr id="160" name="Google Shape;160;p27"/>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1" name="Google Shape;161;p27"/>
          <p:cNvSpPr/>
          <p:nvPr>
            <p:ph idx="2" type="pic"/>
          </p:nvPr>
        </p:nvSpPr>
        <p:spPr>
          <a:xfrm>
            <a:off x="3887391" y="987428"/>
            <a:ext cx="4629150" cy="4873625"/>
          </a:xfrm>
          <a:prstGeom prst="rect">
            <a:avLst/>
          </a:prstGeom>
          <a:noFill/>
          <a:ln>
            <a:noFill/>
          </a:ln>
        </p:spPr>
      </p:sp>
      <p:sp>
        <p:nvSpPr>
          <p:cNvPr id="162" name="Google Shape;162;p27"/>
          <p:cNvSpPr txBox="1"/>
          <p:nvPr>
            <p:ph idx="1" type="body"/>
          </p:nvPr>
        </p:nvSpPr>
        <p:spPr>
          <a:xfrm>
            <a:off x="629841" y="2057401"/>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63" name="Google Shape;163;p27"/>
          <p:cNvSpPr txBox="1"/>
          <p:nvPr>
            <p:ph idx="10" type="dt"/>
          </p:nvPr>
        </p:nvSpPr>
        <p:spPr>
          <a:xfrm>
            <a:off x="628650" y="6356352"/>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4" name="Google Shape;164;p27"/>
          <p:cNvSpPr txBox="1"/>
          <p:nvPr>
            <p:ph idx="11" type="ftr"/>
          </p:nvPr>
        </p:nvSpPr>
        <p:spPr>
          <a:xfrm>
            <a:off x="3028950" y="6356352"/>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p27"/>
          <p:cNvSpPr txBox="1"/>
          <p:nvPr>
            <p:ph idx="12" type="sldNum"/>
          </p:nvPr>
        </p:nvSpPr>
        <p:spPr>
          <a:xfrm>
            <a:off x="6457950" y="6356352"/>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6" name="Shape 166"/>
        <p:cNvGrpSpPr/>
        <p:nvPr/>
      </p:nvGrpSpPr>
      <p:grpSpPr>
        <a:xfrm>
          <a:off x="0" y="0"/>
          <a:ext cx="0" cy="0"/>
          <a:chOff x="0" y="0"/>
          <a:chExt cx="0" cy="0"/>
        </a:xfrm>
      </p:grpSpPr>
      <p:sp>
        <p:nvSpPr>
          <p:cNvPr id="167" name="Google Shape;167;p28"/>
          <p:cNvSpPr txBox="1"/>
          <p:nvPr>
            <p:ph type="title"/>
          </p:nvPr>
        </p:nvSpPr>
        <p:spPr>
          <a:xfrm>
            <a:off x="628650" y="365127"/>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8" name="Google Shape;168;p28"/>
          <p:cNvSpPr txBox="1"/>
          <p:nvPr>
            <p:ph idx="1" type="body"/>
          </p:nvPr>
        </p:nvSpPr>
        <p:spPr>
          <a:xfrm rot="5400000">
            <a:off x="2396330" y="57944"/>
            <a:ext cx="4351339"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9" name="Google Shape;169;p28"/>
          <p:cNvSpPr txBox="1"/>
          <p:nvPr>
            <p:ph idx="10" type="dt"/>
          </p:nvPr>
        </p:nvSpPr>
        <p:spPr>
          <a:xfrm>
            <a:off x="628650" y="6356352"/>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0" name="Google Shape;170;p28"/>
          <p:cNvSpPr txBox="1"/>
          <p:nvPr>
            <p:ph idx="11" type="ftr"/>
          </p:nvPr>
        </p:nvSpPr>
        <p:spPr>
          <a:xfrm>
            <a:off x="3028950" y="6356352"/>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p28"/>
          <p:cNvSpPr txBox="1"/>
          <p:nvPr>
            <p:ph idx="12" type="sldNum"/>
          </p:nvPr>
        </p:nvSpPr>
        <p:spPr>
          <a:xfrm>
            <a:off x="6457950" y="6356352"/>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72" name="Shape 172"/>
        <p:cNvGrpSpPr/>
        <p:nvPr/>
      </p:nvGrpSpPr>
      <p:grpSpPr>
        <a:xfrm>
          <a:off x="0" y="0"/>
          <a:ext cx="0" cy="0"/>
          <a:chOff x="0" y="0"/>
          <a:chExt cx="0" cy="0"/>
        </a:xfrm>
      </p:grpSpPr>
      <p:sp>
        <p:nvSpPr>
          <p:cNvPr id="173" name="Google Shape;173;p29"/>
          <p:cNvSpPr txBox="1"/>
          <p:nvPr>
            <p:ph type="title"/>
          </p:nvPr>
        </p:nvSpPr>
        <p:spPr>
          <a:xfrm rot="5400000">
            <a:off x="4623594" y="2285208"/>
            <a:ext cx="5811839"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4" name="Google Shape;174;p29"/>
          <p:cNvSpPr txBox="1"/>
          <p:nvPr>
            <p:ph idx="1" type="body"/>
          </p:nvPr>
        </p:nvSpPr>
        <p:spPr>
          <a:xfrm rot="5400000">
            <a:off x="623095" y="370683"/>
            <a:ext cx="5811839" cy="58007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5" name="Google Shape;175;p29"/>
          <p:cNvSpPr txBox="1"/>
          <p:nvPr>
            <p:ph idx="10" type="dt"/>
          </p:nvPr>
        </p:nvSpPr>
        <p:spPr>
          <a:xfrm>
            <a:off x="628650" y="6356352"/>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6" name="Google Shape;176;p29"/>
          <p:cNvSpPr txBox="1"/>
          <p:nvPr>
            <p:ph idx="11" type="ftr"/>
          </p:nvPr>
        </p:nvSpPr>
        <p:spPr>
          <a:xfrm>
            <a:off x="3028950" y="6356352"/>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7" name="Google Shape;177;p29"/>
          <p:cNvSpPr txBox="1"/>
          <p:nvPr>
            <p:ph idx="12" type="sldNum"/>
          </p:nvPr>
        </p:nvSpPr>
        <p:spPr>
          <a:xfrm>
            <a:off x="6457950" y="6356352"/>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19" name="Shape 19"/>
        <p:cNvGrpSpPr/>
        <p:nvPr/>
      </p:nvGrpSpPr>
      <p:grpSpPr>
        <a:xfrm>
          <a:off x="0" y="0"/>
          <a:ext cx="0" cy="0"/>
          <a:chOff x="0" y="0"/>
          <a:chExt cx="0" cy="0"/>
        </a:xfrm>
      </p:grpSpPr>
      <p:pic>
        <p:nvPicPr>
          <p:cNvPr id="20" name="Google Shape;20;p4"/>
          <p:cNvPicPr preferRelativeResize="0"/>
          <p:nvPr/>
        </p:nvPicPr>
        <p:blipFill rotWithShape="1">
          <a:blip r:embed="rId2">
            <a:alphaModFix/>
          </a:blip>
          <a:srcRect b="0" l="0" r="0" t="0"/>
          <a:stretch/>
        </p:blipFill>
        <p:spPr>
          <a:xfrm>
            <a:off x="7159751" y="12648"/>
            <a:ext cx="1975104" cy="426949"/>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21" name="Google Shape;21;p4"/>
          <p:cNvSpPr txBox="1"/>
          <p:nvPr/>
        </p:nvSpPr>
        <p:spPr>
          <a:xfrm>
            <a:off x="5262556" y="6590670"/>
            <a:ext cx="4714752"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entury Gothic"/>
                <a:ea typeface="Century Gothic"/>
                <a:cs typeface="Century Gothic"/>
                <a:sym typeface="Century Gothic"/>
              </a:rPr>
              <a:t>Copyrights © 2017 Innodatatics Inc. All Rights Reserved</a:t>
            </a:r>
            <a:endParaRPr b="0" i="0" sz="9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Picture" showMasterSp="0">
  <p:cSld name="Title Slide with Picture">
    <p:spTree>
      <p:nvGrpSpPr>
        <p:cNvPr id="22" name="Shape 22"/>
        <p:cNvGrpSpPr/>
        <p:nvPr/>
      </p:nvGrpSpPr>
      <p:grpSpPr>
        <a:xfrm>
          <a:off x="0" y="0"/>
          <a:ext cx="0" cy="0"/>
          <a:chOff x="0" y="0"/>
          <a:chExt cx="0" cy="0"/>
        </a:xfrm>
      </p:grpSpPr>
      <p:sp>
        <p:nvSpPr>
          <p:cNvPr id="23" name="Google Shape;23;p5"/>
          <p:cNvSpPr txBox="1"/>
          <p:nvPr>
            <p:ph type="ctrTitle"/>
          </p:nvPr>
        </p:nvSpPr>
        <p:spPr>
          <a:xfrm>
            <a:off x="0" y="5025434"/>
            <a:ext cx="8915400" cy="914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lt1"/>
              </a:buClr>
              <a:buSzPts val="3600"/>
              <a:buFont typeface="Century Gothic"/>
              <a:buNone/>
              <a:defRPr b="0" i="0" sz="36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4" name="Google Shape;24;p5"/>
          <p:cNvSpPr txBox="1"/>
          <p:nvPr>
            <p:ph idx="1" type="subTitle"/>
          </p:nvPr>
        </p:nvSpPr>
        <p:spPr>
          <a:xfrm>
            <a:off x="914400" y="5943600"/>
            <a:ext cx="8001000" cy="914400"/>
          </a:xfrm>
          <a:prstGeom prst="rect">
            <a:avLst/>
          </a:prstGeom>
          <a:solidFill>
            <a:srgbClr val="E3E5DC"/>
          </a:solidFill>
          <a:ln>
            <a:noFill/>
          </a:ln>
        </p:spPr>
        <p:txBody>
          <a:bodyPr anchorCtr="0" anchor="t" bIns="91425" lIns="292600" spcFirstLastPara="1" rIns="274300" wrap="square" tIns="91425">
            <a:noAutofit/>
          </a:bodyPr>
          <a:lstStyle>
            <a:lvl1pPr lvl="0" marR="0" rtl="0" algn="l">
              <a:lnSpc>
                <a:spcPct val="100000"/>
              </a:lnSpc>
              <a:spcBef>
                <a:spcPts val="300"/>
              </a:spcBef>
              <a:spcAft>
                <a:spcPts val="0"/>
              </a:spcAft>
              <a:buClr>
                <a:schemeClr val="accent1"/>
              </a:buClr>
              <a:buSzPts val="1800"/>
              <a:buFont typeface="Noto Sans Symbols"/>
              <a:buNone/>
              <a:defRPr b="0" i="0" sz="1800" u="none" cap="none" strike="noStrike">
                <a:solidFill>
                  <a:srgbClr val="595959"/>
                </a:solidFill>
                <a:latin typeface="Century Gothic"/>
                <a:ea typeface="Century Gothic"/>
                <a:cs typeface="Century Gothic"/>
                <a:sym typeface="Century Gothic"/>
              </a:defRPr>
            </a:lvl1pPr>
            <a:lvl2pPr lvl="1" marR="0" rtl="0" algn="ctr">
              <a:lnSpc>
                <a:spcPct val="100000"/>
              </a:lnSpc>
              <a:spcBef>
                <a:spcPts val="600"/>
              </a:spcBef>
              <a:spcAft>
                <a:spcPts val="0"/>
              </a:spcAft>
              <a:buClr>
                <a:srgbClr val="51640A"/>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2pPr>
            <a:lvl3pPr lvl="2" marR="0" rtl="0" algn="ctr">
              <a:lnSpc>
                <a:spcPct val="100000"/>
              </a:lnSpc>
              <a:spcBef>
                <a:spcPts val="600"/>
              </a:spcBef>
              <a:spcAft>
                <a:spcPts val="0"/>
              </a:spcAft>
              <a:buClr>
                <a:schemeClr val="accent1"/>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3pPr>
            <a:lvl4pPr lvl="3" marR="0" rtl="0" algn="ctr">
              <a:lnSpc>
                <a:spcPct val="100000"/>
              </a:lnSpc>
              <a:spcBef>
                <a:spcPts val="600"/>
              </a:spcBef>
              <a:spcAft>
                <a:spcPts val="0"/>
              </a:spcAft>
              <a:buClr>
                <a:srgbClr val="51640A"/>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4pPr>
            <a:lvl5pPr lvl="4" marR="0" rtl="0" algn="ctr">
              <a:lnSpc>
                <a:spcPct val="100000"/>
              </a:lnSpc>
              <a:spcBef>
                <a:spcPts val="600"/>
              </a:spcBef>
              <a:spcAft>
                <a:spcPts val="0"/>
              </a:spcAft>
              <a:buClr>
                <a:schemeClr val="accent1"/>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5pPr>
            <a:lvl6pPr lvl="5" marR="0" rtl="0" algn="ctr">
              <a:lnSpc>
                <a:spcPct val="100000"/>
              </a:lnSpc>
              <a:spcBef>
                <a:spcPts val="360"/>
              </a:spcBef>
              <a:spcAft>
                <a:spcPts val="0"/>
              </a:spcAft>
              <a:buClr>
                <a:srgbClr val="51640A"/>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6pPr>
            <a:lvl7pPr lvl="6" marR="0" rtl="0" algn="ctr">
              <a:lnSpc>
                <a:spcPct val="100000"/>
              </a:lnSpc>
              <a:spcBef>
                <a:spcPts val="360"/>
              </a:spcBef>
              <a:spcAft>
                <a:spcPts val="0"/>
              </a:spcAft>
              <a:buClr>
                <a:schemeClr val="accent1"/>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7pPr>
            <a:lvl8pPr lvl="7" marR="0" rtl="0" algn="ctr">
              <a:lnSpc>
                <a:spcPct val="100000"/>
              </a:lnSpc>
              <a:spcBef>
                <a:spcPts val="360"/>
              </a:spcBef>
              <a:spcAft>
                <a:spcPts val="0"/>
              </a:spcAft>
              <a:buClr>
                <a:srgbClr val="51640A"/>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8pPr>
            <a:lvl9pPr lvl="8" marR="0" rtl="0" algn="ctr">
              <a:lnSpc>
                <a:spcPct val="100000"/>
              </a:lnSpc>
              <a:spcBef>
                <a:spcPts val="360"/>
              </a:spcBef>
              <a:spcAft>
                <a:spcPts val="0"/>
              </a:spcAft>
              <a:buClr>
                <a:schemeClr val="accent1"/>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9pPr>
          </a:lstStyle>
          <a:p/>
        </p:txBody>
      </p:sp>
      <p:sp>
        <p:nvSpPr>
          <p:cNvPr id="25" name="Google Shape;25;p5"/>
          <p:cNvSpPr/>
          <p:nvPr>
            <p:ph idx="2" type="pic"/>
          </p:nvPr>
        </p:nvSpPr>
        <p:spPr>
          <a:xfrm>
            <a:off x="927100" y="1129553"/>
            <a:ext cx="7988300" cy="3886200"/>
          </a:xfrm>
          <a:prstGeom prst="rect">
            <a:avLst/>
          </a:prstGeom>
          <a:noFill/>
          <a:ln>
            <a:noFill/>
          </a:ln>
        </p:spPr>
      </p:sp>
      <p:pic>
        <p:nvPicPr>
          <p:cNvPr id="26" name="Google Shape;26;p5"/>
          <p:cNvPicPr preferRelativeResize="0"/>
          <p:nvPr/>
        </p:nvPicPr>
        <p:blipFill rotWithShape="1">
          <a:blip r:embed="rId2">
            <a:alphaModFix/>
          </a:blip>
          <a:srcRect b="0" l="0" r="0" t="0"/>
          <a:stretch/>
        </p:blipFill>
        <p:spPr>
          <a:xfrm>
            <a:off x="7168896" y="8264"/>
            <a:ext cx="1975104" cy="426949"/>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27" name="Google Shape;27;p5"/>
          <p:cNvSpPr txBox="1"/>
          <p:nvPr/>
        </p:nvSpPr>
        <p:spPr>
          <a:xfrm>
            <a:off x="5244268" y="6590670"/>
            <a:ext cx="4714752"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entury Gothic"/>
                <a:ea typeface="Century Gothic"/>
                <a:cs typeface="Century Gothic"/>
                <a:sym typeface="Century Gothic"/>
              </a:rPr>
              <a:t>Copyrights © 2017 Innodatatics Inc. All Rights Reserved</a:t>
            </a:r>
            <a:endParaRPr b="0" i="0" sz="9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28" name="Shape 28"/>
        <p:cNvGrpSpPr/>
        <p:nvPr/>
      </p:nvGrpSpPr>
      <p:grpSpPr>
        <a:xfrm>
          <a:off x="0" y="0"/>
          <a:ext cx="0" cy="0"/>
          <a:chOff x="0" y="0"/>
          <a:chExt cx="0" cy="0"/>
        </a:xfrm>
      </p:grpSpPr>
      <p:sp>
        <p:nvSpPr>
          <p:cNvPr id="29" name="Google Shape;29;p6"/>
          <p:cNvSpPr txBox="1"/>
          <p:nvPr>
            <p:ph type="title"/>
          </p:nvPr>
        </p:nvSpPr>
        <p:spPr>
          <a:xfrm>
            <a:off x="0" y="3200399"/>
            <a:ext cx="8915400" cy="2286000"/>
          </a:xfrm>
          <a:prstGeom prst="rect">
            <a:avLst/>
          </a:prstGeom>
          <a:solidFill>
            <a:schemeClr val="dk2"/>
          </a:solidFill>
          <a:ln>
            <a:noFill/>
          </a:ln>
        </p:spPr>
        <p:txBody>
          <a:bodyPr anchorCtr="0" anchor="b" bIns="45700" lIns="1188700" spcFirstLastPara="1" rIns="274300" wrap="square" tIns="45700">
            <a:normAutofit/>
          </a:bodyPr>
          <a:lstStyle>
            <a:lvl1pPr lvl="0" marR="0" rtl="0" algn="l">
              <a:lnSpc>
                <a:spcPct val="100000"/>
              </a:lnSpc>
              <a:spcBef>
                <a:spcPts val="0"/>
              </a:spcBef>
              <a:spcAft>
                <a:spcPts val="0"/>
              </a:spcAft>
              <a:buClr>
                <a:schemeClr val="lt1"/>
              </a:buClr>
              <a:buSzPts val="3600"/>
              <a:buFont typeface="Century Gothic"/>
              <a:buNone/>
              <a:defRPr b="0" i="0" sz="36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0" name="Google Shape;30;p6"/>
          <p:cNvSpPr txBox="1"/>
          <p:nvPr>
            <p:ph idx="1" type="body"/>
          </p:nvPr>
        </p:nvSpPr>
        <p:spPr>
          <a:xfrm>
            <a:off x="914400" y="5484607"/>
            <a:ext cx="8001000" cy="777240"/>
          </a:xfrm>
          <a:prstGeom prst="rect">
            <a:avLst/>
          </a:prstGeom>
          <a:solidFill>
            <a:srgbClr val="E3E5DC"/>
          </a:solidFill>
          <a:ln>
            <a:noFill/>
          </a:ln>
        </p:spPr>
        <p:txBody>
          <a:bodyPr anchorCtr="0" anchor="ctr" bIns="91425" lIns="292600" spcFirstLastPara="1" rIns="274300" wrap="square" tIns="91425">
            <a:normAutofit/>
          </a:bodyPr>
          <a:lstStyle>
            <a:lvl1pPr indent="-228600" lvl="0" marL="457200" marR="0" rtl="0" algn="l">
              <a:lnSpc>
                <a:spcPct val="100000"/>
              </a:lnSpc>
              <a:spcBef>
                <a:spcPts val="300"/>
              </a:spcBef>
              <a:spcAft>
                <a:spcPts val="0"/>
              </a:spcAft>
              <a:buClr>
                <a:schemeClr val="accent1"/>
              </a:buClr>
              <a:buSzPts val="1800"/>
              <a:buFont typeface="Noto Sans Symbols"/>
              <a:buNone/>
              <a:defRPr b="0" i="0" sz="1800" u="none" cap="none" strike="noStrike">
                <a:solidFill>
                  <a:srgbClr val="595959"/>
                </a:solidFill>
                <a:latin typeface="Century Gothic"/>
                <a:ea typeface="Century Gothic"/>
                <a:cs typeface="Century Gothic"/>
                <a:sym typeface="Century Gothic"/>
              </a:defRPr>
            </a:lvl1pPr>
            <a:lvl2pPr indent="-228600" lvl="1" marL="914400" marR="0" rtl="0" algn="l">
              <a:lnSpc>
                <a:spcPct val="100000"/>
              </a:lnSpc>
              <a:spcBef>
                <a:spcPts val="600"/>
              </a:spcBef>
              <a:spcAft>
                <a:spcPts val="0"/>
              </a:spcAft>
              <a:buClr>
                <a:srgbClr val="51640A"/>
              </a:buClr>
              <a:buSzPts val="1800"/>
              <a:buFont typeface="Noto Sans Symbols"/>
              <a:buNone/>
              <a:defRPr b="0" i="0" sz="18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600"/>
              </a:spcBef>
              <a:spcAft>
                <a:spcPts val="0"/>
              </a:spcAft>
              <a:buClr>
                <a:schemeClr val="accent1"/>
              </a:buClr>
              <a:buSzPts val="1600"/>
              <a:buFont typeface="Noto Sans Symbols"/>
              <a:buNone/>
              <a:defRPr b="0" i="0" sz="16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600"/>
              </a:spcBef>
              <a:spcAft>
                <a:spcPts val="0"/>
              </a:spcAft>
              <a:buClr>
                <a:srgbClr val="51640A"/>
              </a:buClr>
              <a:buSzPts val="1400"/>
              <a:buFont typeface="Noto Sans Symbols"/>
              <a:buNone/>
              <a:defRPr b="0" i="0" sz="14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600"/>
              </a:spcBef>
              <a:spcAft>
                <a:spcPts val="0"/>
              </a:spcAft>
              <a:buClr>
                <a:schemeClr val="accent1"/>
              </a:buClr>
              <a:buSzPts val="1400"/>
              <a:buFont typeface="Noto Sans Symbols"/>
              <a:buNone/>
              <a:defRPr b="0" i="0" sz="14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280"/>
              </a:spcBef>
              <a:spcAft>
                <a:spcPts val="0"/>
              </a:spcAft>
              <a:buClr>
                <a:srgbClr val="51640A"/>
              </a:buClr>
              <a:buSzPts val="1400"/>
              <a:buFont typeface="Noto Sans Symbols"/>
              <a:buNone/>
              <a:defRPr b="0" i="0" sz="14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280"/>
              </a:spcBef>
              <a:spcAft>
                <a:spcPts val="0"/>
              </a:spcAft>
              <a:buClr>
                <a:schemeClr val="accent1"/>
              </a:buClr>
              <a:buSzPts val="1400"/>
              <a:buFont typeface="Noto Sans Symbols"/>
              <a:buNone/>
              <a:defRPr b="0" i="0" sz="14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280"/>
              </a:spcBef>
              <a:spcAft>
                <a:spcPts val="0"/>
              </a:spcAft>
              <a:buClr>
                <a:srgbClr val="51640A"/>
              </a:buClr>
              <a:buSzPts val="1400"/>
              <a:buFont typeface="Noto Sans Symbols"/>
              <a:buNone/>
              <a:defRPr b="0" i="0" sz="14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280"/>
              </a:spcBef>
              <a:spcAft>
                <a:spcPts val="0"/>
              </a:spcAft>
              <a:buClr>
                <a:schemeClr val="accent1"/>
              </a:buClr>
              <a:buSzPts val="1400"/>
              <a:buFont typeface="Noto Sans Symbols"/>
              <a:buNone/>
              <a:defRPr b="0" i="0" sz="1400" u="none" cap="none" strike="noStrike">
                <a:solidFill>
                  <a:srgbClr val="888888"/>
                </a:solidFill>
                <a:latin typeface="Century Gothic"/>
                <a:ea typeface="Century Gothic"/>
                <a:cs typeface="Century Gothic"/>
                <a:sym typeface="Century Gothic"/>
              </a:defRPr>
            </a:lvl9pPr>
          </a:lstStyle>
          <a:p/>
        </p:txBody>
      </p:sp>
      <p:pic>
        <p:nvPicPr>
          <p:cNvPr id="31" name="Google Shape;31;p6"/>
          <p:cNvPicPr preferRelativeResize="0"/>
          <p:nvPr/>
        </p:nvPicPr>
        <p:blipFill rotWithShape="1">
          <a:blip r:embed="rId2">
            <a:alphaModFix/>
          </a:blip>
          <a:srcRect b="0" l="0" r="0" t="0"/>
          <a:stretch/>
        </p:blipFill>
        <p:spPr>
          <a:xfrm>
            <a:off x="7159751" y="6667"/>
            <a:ext cx="1975104" cy="426949"/>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32" name="Google Shape;32;p6"/>
          <p:cNvSpPr txBox="1"/>
          <p:nvPr/>
        </p:nvSpPr>
        <p:spPr>
          <a:xfrm>
            <a:off x="5244268" y="6590670"/>
            <a:ext cx="4714752"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entury Gothic"/>
                <a:ea typeface="Century Gothic"/>
                <a:cs typeface="Century Gothic"/>
                <a:sym typeface="Century Gothic"/>
              </a:rPr>
              <a:t>Copyrights © 2017 Innodatatics Inc. All Rights Reserved</a:t>
            </a:r>
            <a:endParaRPr b="0" i="0" sz="9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type="twoObj">
  <p:cSld name="TWO_OBJECTS">
    <p:spTree>
      <p:nvGrpSpPr>
        <p:cNvPr id="33" name="Shape 33"/>
        <p:cNvGrpSpPr/>
        <p:nvPr/>
      </p:nvGrpSpPr>
      <p:grpSpPr>
        <a:xfrm>
          <a:off x="0" y="0"/>
          <a:ext cx="0" cy="0"/>
          <a:chOff x="0" y="0"/>
          <a:chExt cx="0" cy="0"/>
        </a:xfrm>
      </p:grpSpPr>
      <p:sp>
        <p:nvSpPr>
          <p:cNvPr id="34" name="Google Shape;34;p7"/>
          <p:cNvSpPr txBox="1"/>
          <p:nvPr>
            <p:ph type="title"/>
          </p:nvPr>
        </p:nvSpPr>
        <p:spPr>
          <a:xfrm>
            <a:off x="3" y="1123856"/>
            <a:ext cx="8913813" cy="914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lt1"/>
              </a:buClr>
              <a:buSzPts val="3600"/>
              <a:buFont typeface="Century Gothic"/>
              <a:buNone/>
              <a:defRPr b="0" i="0" sz="36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5" name="Google Shape;35;p7"/>
          <p:cNvSpPr txBox="1"/>
          <p:nvPr>
            <p:ph idx="1" type="body"/>
          </p:nvPr>
        </p:nvSpPr>
        <p:spPr>
          <a:xfrm>
            <a:off x="1117600" y="2595564"/>
            <a:ext cx="3566160" cy="3681412"/>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20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1pPr>
            <a:lvl2pPr indent="-342900" lvl="1" marL="914400" marR="0" rtl="0" algn="l">
              <a:lnSpc>
                <a:spcPct val="100000"/>
              </a:lnSpc>
              <a:spcBef>
                <a:spcPts val="60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2pPr>
            <a:lvl3pPr indent="-342900" lvl="2" marL="1371600" marR="0" rtl="0" algn="l">
              <a:lnSpc>
                <a:spcPct val="100000"/>
              </a:lnSpc>
              <a:spcBef>
                <a:spcPts val="6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3pPr>
            <a:lvl4pPr indent="-342900" lvl="3" marL="1828800" marR="0" rtl="0" algn="l">
              <a:lnSpc>
                <a:spcPct val="100000"/>
              </a:lnSpc>
              <a:spcBef>
                <a:spcPts val="60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4pPr>
            <a:lvl5pPr indent="-342900" lvl="4" marL="2286000" marR="0" rtl="0" algn="l">
              <a:lnSpc>
                <a:spcPct val="100000"/>
              </a:lnSpc>
              <a:spcBef>
                <a:spcPts val="6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5pPr>
            <a:lvl6pPr indent="-342900" lvl="5" marL="2743200" marR="0" rtl="0" algn="l">
              <a:lnSpc>
                <a:spcPct val="100000"/>
              </a:lnSpc>
              <a:spcBef>
                <a:spcPts val="36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6pPr>
            <a:lvl7pPr indent="-342900" lvl="6" marL="3200400" marR="0" rtl="0" algn="l">
              <a:lnSpc>
                <a:spcPct val="100000"/>
              </a:lnSpc>
              <a:spcBef>
                <a:spcPts val="36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7pPr>
            <a:lvl8pPr indent="-342900" lvl="7" marL="3657600" marR="0" rtl="0" algn="l">
              <a:lnSpc>
                <a:spcPct val="100000"/>
              </a:lnSpc>
              <a:spcBef>
                <a:spcPts val="36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8pPr>
            <a:lvl9pPr indent="-342900" lvl="8" marL="4114800" marR="0" rtl="0" algn="l">
              <a:lnSpc>
                <a:spcPct val="100000"/>
              </a:lnSpc>
              <a:spcBef>
                <a:spcPts val="36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9pPr>
          </a:lstStyle>
          <a:p/>
        </p:txBody>
      </p:sp>
      <p:sp>
        <p:nvSpPr>
          <p:cNvPr id="36" name="Google Shape;36;p7"/>
          <p:cNvSpPr txBox="1"/>
          <p:nvPr>
            <p:ph idx="2" type="body"/>
          </p:nvPr>
        </p:nvSpPr>
        <p:spPr>
          <a:xfrm>
            <a:off x="5147534" y="2595564"/>
            <a:ext cx="3566160" cy="3681412"/>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20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1pPr>
            <a:lvl2pPr indent="-342900" lvl="1" marL="914400" marR="0" rtl="0" algn="l">
              <a:lnSpc>
                <a:spcPct val="100000"/>
              </a:lnSpc>
              <a:spcBef>
                <a:spcPts val="60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2pPr>
            <a:lvl3pPr indent="-342900" lvl="2" marL="1371600" marR="0" rtl="0" algn="l">
              <a:lnSpc>
                <a:spcPct val="100000"/>
              </a:lnSpc>
              <a:spcBef>
                <a:spcPts val="6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3pPr>
            <a:lvl4pPr indent="-342900" lvl="3" marL="1828800" marR="0" rtl="0" algn="l">
              <a:lnSpc>
                <a:spcPct val="100000"/>
              </a:lnSpc>
              <a:spcBef>
                <a:spcPts val="60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4pPr>
            <a:lvl5pPr indent="-342900" lvl="4" marL="2286000" marR="0" rtl="0" algn="l">
              <a:lnSpc>
                <a:spcPct val="100000"/>
              </a:lnSpc>
              <a:spcBef>
                <a:spcPts val="6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5pPr>
            <a:lvl6pPr indent="-342900" lvl="5" marL="2743200" marR="0" rtl="0" algn="l">
              <a:lnSpc>
                <a:spcPct val="100000"/>
              </a:lnSpc>
              <a:spcBef>
                <a:spcPts val="36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6pPr>
            <a:lvl7pPr indent="-342900" lvl="6" marL="3200400" marR="0" rtl="0" algn="l">
              <a:lnSpc>
                <a:spcPct val="100000"/>
              </a:lnSpc>
              <a:spcBef>
                <a:spcPts val="36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7pPr>
            <a:lvl8pPr indent="-342900" lvl="7" marL="3657600" marR="0" rtl="0" algn="l">
              <a:lnSpc>
                <a:spcPct val="100000"/>
              </a:lnSpc>
              <a:spcBef>
                <a:spcPts val="36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8pPr>
            <a:lvl9pPr indent="-342900" lvl="8" marL="4114800" marR="0" rtl="0" algn="l">
              <a:lnSpc>
                <a:spcPct val="100000"/>
              </a:lnSpc>
              <a:spcBef>
                <a:spcPts val="36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9pPr>
          </a:lstStyle>
          <a:p/>
        </p:txBody>
      </p:sp>
      <p:pic>
        <p:nvPicPr>
          <p:cNvPr id="37" name="Google Shape;37;p7"/>
          <p:cNvPicPr preferRelativeResize="0"/>
          <p:nvPr/>
        </p:nvPicPr>
        <p:blipFill rotWithShape="1">
          <a:blip r:embed="rId2">
            <a:alphaModFix/>
          </a:blip>
          <a:srcRect b="0" l="0" r="0" t="0"/>
          <a:stretch/>
        </p:blipFill>
        <p:spPr>
          <a:xfrm>
            <a:off x="7168896" y="21792"/>
            <a:ext cx="1975104" cy="426949"/>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38" name="Google Shape;38;p7"/>
          <p:cNvSpPr txBox="1"/>
          <p:nvPr/>
        </p:nvSpPr>
        <p:spPr>
          <a:xfrm>
            <a:off x="5253412" y="6590670"/>
            <a:ext cx="4714752"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entury Gothic"/>
                <a:ea typeface="Century Gothic"/>
                <a:cs typeface="Century Gothic"/>
                <a:sym typeface="Century Gothic"/>
              </a:rPr>
              <a:t>Copyrights © 2017 Innodatatics Inc. All Rights Reserved</a:t>
            </a:r>
            <a:endParaRPr b="0" i="0" sz="9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showMasterSp="0" type="twoTxTwoObj">
  <p:cSld name="TWO_OBJECTS_WITH_TEXT">
    <p:spTree>
      <p:nvGrpSpPr>
        <p:cNvPr id="39" name="Shape 39"/>
        <p:cNvGrpSpPr/>
        <p:nvPr/>
      </p:nvGrpSpPr>
      <p:grpSpPr>
        <a:xfrm>
          <a:off x="0" y="0"/>
          <a:ext cx="0" cy="0"/>
          <a:chOff x="0" y="0"/>
          <a:chExt cx="0" cy="0"/>
        </a:xfrm>
      </p:grpSpPr>
      <p:sp>
        <p:nvSpPr>
          <p:cNvPr id="40" name="Google Shape;40;p8"/>
          <p:cNvSpPr txBox="1"/>
          <p:nvPr>
            <p:ph type="title"/>
          </p:nvPr>
        </p:nvSpPr>
        <p:spPr>
          <a:xfrm>
            <a:off x="3" y="1123856"/>
            <a:ext cx="8913813" cy="914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lt1"/>
              </a:buClr>
              <a:buSzPts val="3600"/>
              <a:buFont typeface="Century Gothic"/>
              <a:buNone/>
              <a:defRPr b="0" i="0" sz="36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1" name="Google Shape;41;p8"/>
          <p:cNvSpPr txBox="1"/>
          <p:nvPr>
            <p:ph idx="1" type="body"/>
          </p:nvPr>
        </p:nvSpPr>
        <p:spPr>
          <a:xfrm>
            <a:off x="1120588" y="2017714"/>
            <a:ext cx="3566160" cy="877886"/>
          </a:xfrm>
          <a:prstGeom prst="rect">
            <a:avLst/>
          </a:prstGeom>
          <a:noFill/>
          <a:ln>
            <a:noFill/>
          </a:ln>
        </p:spPr>
        <p:txBody>
          <a:bodyPr anchorCtr="0" anchor="b" bIns="45700" lIns="91425" spcFirstLastPara="1" rIns="91425" wrap="square" tIns="45700">
            <a:noAutofit/>
          </a:bodyPr>
          <a:lstStyle>
            <a:lvl1pPr indent="-228600" lvl="0" marL="457200" marR="0" rtl="0" algn="l">
              <a:lnSpc>
                <a:spcPct val="100000"/>
              </a:lnSpc>
              <a:spcBef>
                <a:spcPts val="2000"/>
              </a:spcBef>
              <a:spcAft>
                <a:spcPts val="0"/>
              </a:spcAft>
              <a:buClr>
                <a:schemeClr val="accent1"/>
              </a:buClr>
              <a:buSzPts val="2400"/>
              <a:buFont typeface="Noto Sans Symbols"/>
              <a:buNone/>
              <a:defRPr b="0" i="0" sz="2400" u="none" cap="none" strike="noStrike">
                <a:solidFill>
                  <a:srgbClr val="595959"/>
                </a:solidFill>
                <a:latin typeface="Century Gothic"/>
                <a:ea typeface="Century Gothic"/>
                <a:cs typeface="Century Gothic"/>
                <a:sym typeface="Century Gothic"/>
              </a:defRPr>
            </a:lvl1pPr>
            <a:lvl2pPr indent="-228600" lvl="1" marL="914400" marR="0" rtl="0" algn="l">
              <a:lnSpc>
                <a:spcPct val="100000"/>
              </a:lnSpc>
              <a:spcBef>
                <a:spcPts val="600"/>
              </a:spcBef>
              <a:spcAft>
                <a:spcPts val="0"/>
              </a:spcAft>
              <a:buClr>
                <a:srgbClr val="51640A"/>
              </a:buClr>
              <a:buSzPts val="2000"/>
              <a:buFont typeface="Noto Sans Symbols"/>
              <a:buNone/>
              <a:defRPr b="1" i="0" sz="2000" u="none" cap="none" strike="noStrike">
                <a:solidFill>
                  <a:srgbClr val="595959"/>
                </a:solidFill>
                <a:latin typeface="Century Gothic"/>
                <a:ea typeface="Century Gothic"/>
                <a:cs typeface="Century Gothic"/>
                <a:sym typeface="Century Gothic"/>
              </a:defRPr>
            </a:lvl2pPr>
            <a:lvl3pPr indent="-228600" lvl="2" marL="1371600" marR="0" rtl="0" algn="l">
              <a:lnSpc>
                <a:spcPct val="100000"/>
              </a:lnSpc>
              <a:spcBef>
                <a:spcPts val="600"/>
              </a:spcBef>
              <a:spcAft>
                <a:spcPts val="0"/>
              </a:spcAft>
              <a:buClr>
                <a:schemeClr val="accent1"/>
              </a:buClr>
              <a:buSzPts val="1800"/>
              <a:buFont typeface="Noto Sans Symbols"/>
              <a:buNone/>
              <a:defRPr b="1" i="0" sz="1800" u="none" cap="none" strike="noStrike">
                <a:solidFill>
                  <a:srgbClr val="595959"/>
                </a:solidFill>
                <a:latin typeface="Century Gothic"/>
                <a:ea typeface="Century Gothic"/>
                <a:cs typeface="Century Gothic"/>
                <a:sym typeface="Century Gothic"/>
              </a:defRPr>
            </a:lvl3pPr>
            <a:lvl4pPr indent="-228600" lvl="3" marL="1828800" marR="0" rtl="0" algn="l">
              <a:lnSpc>
                <a:spcPct val="100000"/>
              </a:lnSpc>
              <a:spcBef>
                <a:spcPts val="600"/>
              </a:spcBef>
              <a:spcAft>
                <a:spcPts val="0"/>
              </a:spcAft>
              <a:buClr>
                <a:srgbClr val="51640A"/>
              </a:buClr>
              <a:buSzPts val="1600"/>
              <a:buFont typeface="Noto Sans Symbols"/>
              <a:buNone/>
              <a:defRPr b="1" i="0" sz="1600" u="none" cap="none" strike="noStrike">
                <a:solidFill>
                  <a:srgbClr val="595959"/>
                </a:solidFill>
                <a:latin typeface="Century Gothic"/>
                <a:ea typeface="Century Gothic"/>
                <a:cs typeface="Century Gothic"/>
                <a:sym typeface="Century Gothic"/>
              </a:defRPr>
            </a:lvl4pPr>
            <a:lvl5pPr indent="-228600" lvl="4" marL="2286000" marR="0" rtl="0" algn="l">
              <a:lnSpc>
                <a:spcPct val="100000"/>
              </a:lnSpc>
              <a:spcBef>
                <a:spcPts val="600"/>
              </a:spcBef>
              <a:spcAft>
                <a:spcPts val="0"/>
              </a:spcAft>
              <a:buClr>
                <a:schemeClr val="accent1"/>
              </a:buClr>
              <a:buSzPts val="1600"/>
              <a:buFont typeface="Noto Sans Symbols"/>
              <a:buNone/>
              <a:defRPr b="1" i="0" sz="1600" u="none" cap="none" strike="noStrike">
                <a:solidFill>
                  <a:srgbClr val="595959"/>
                </a:solidFill>
                <a:latin typeface="Century Gothic"/>
                <a:ea typeface="Century Gothic"/>
                <a:cs typeface="Century Gothic"/>
                <a:sym typeface="Century Gothic"/>
              </a:defRPr>
            </a:lvl5pPr>
            <a:lvl6pPr indent="-228600" lvl="5" marL="2743200" marR="0" rtl="0" algn="l">
              <a:lnSpc>
                <a:spcPct val="100000"/>
              </a:lnSpc>
              <a:spcBef>
                <a:spcPts val="320"/>
              </a:spcBef>
              <a:spcAft>
                <a:spcPts val="0"/>
              </a:spcAft>
              <a:buClr>
                <a:srgbClr val="51640A"/>
              </a:buClr>
              <a:buSzPts val="1600"/>
              <a:buFont typeface="Noto Sans Symbols"/>
              <a:buNone/>
              <a:defRPr b="1" i="0" sz="1600" u="none" cap="none" strike="noStrike">
                <a:solidFill>
                  <a:srgbClr val="595959"/>
                </a:solidFill>
                <a:latin typeface="Century Gothic"/>
                <a:ea typeface="Century Gothic"/>
                <a:cs typeface="Century Gothic"/>
                <a:sym typeface="Century Gothic"/>
              </a:defRPr>
            </a:lvl6pPr>
            <a:lvl7pPr indent="-228600" lvl="6" marL="3200400" marR="0" rtl="0" algn="l">
              <a:lnSpc>
                <a:spcPct val="100000"/>
              </a:lnSpc>
              <a:spcBef>
                <a:spcPts val="320"/>
              </a:spcBef>
              <a:spcAft>
                <a:spcPts val="0"/>
              </a:spcAft>
              <a:buClr>
                <a:schemeClr val="accent1"/>
              </a:buClr>
              <a:buSzPts val="1600"/>
              <a:buFont typeface="Noto Sans Symbols"/>
              <a:buNone/>
              <a:defRPr b="1" i="0" sz="1600" u="none" cap="none" strike="noStrike">
                <a:solidFill>
                  <a:srgbClr val="595959"/>
                </a:solidFill>
                <a:latin typeface="Century Gothic"/>
                <a:ea typeface="Century Gothic"/>
                <a:cs typeface="Century Gothic"/>
                <a:sym typeface="Century Gothic"/>
              </a:defRPr>
            </a:lvl7pPr>
            <a:lvl8pPr indent="-228600" lvl="7" marL="3657600" marR="0" rtl="0" algn="l">
              <a:lnSpc>
                <a:spcPct val="100000"/>
              </a:lnSpc>
              <a:spcBef>
                <a:spcPts val="320"/>
              </a:spcBef>
              <a:spcAft>
                <a:spcPts val="0"/>
              </a:spcAft>
              <a:buClr>
                <a:srgbClr val="51640A"/>
              </a:buClr>
              <a:buSzPts val="1600"/>
              <a:buFont typeface="Noto Sans Symbols"/>
              <a:buNone/>
              <a:defRPr b="1" i="0" sz="1600" u="none" cap="none" strike="noStrike">
                <a:solidFill>
                  <a:srgbClr val="595959"/>
                </a:solidFill>
                <a:latin typeface="Century Gothic"/>
                <a:ea typeface="Century Gothic"/>
                <a:cs typeface="Century Gothic"/>
                <a:sym typeface="Century Gothic"/>
              </a:defRPr>
            </a:lvl8pPr>
            <a:lvl9pPr indent="-228600" lvl="8" marL="4114800" marR="0" rtl="0" algn="l">
              <a:lnSpc>
                <a:spcPct val="100000"/>
              </a:lnSpc>
              <a:spcBef>
                <a:spcPts val="320"/>
              </a:spcBef>
              <a:spcAft>
                <a:spcPts val="0"/>
              </a:spcAft>
              <a:buClr>
                <a:schemeClr val="accent1"/>
              </a:buClr>
              <a:buSzPts val="1600"/>
              <a:buFont typeface="Noto Sans Symbols"/>
              <a:buNone/>
              <a:defRPr b="1" i="0" sz="1600" u="none" cap="none" strike="noStrike">
                <a:solidFill>
                  <a:srgbClr val="595959"/>
                </a:solidFill>
                <a:latin typeface="Century Gothic"/>
                <a:ea typeface="Century Gothic"/>
                <a:cs typeface="Century Gothic"/>
                <a:sym typeface="Century Gothic"/>
              </a:defRPr>
            </a:lvl9pPr>
          </a:lstStyle>
          <a:p/>
        </p:txBody>
      </p:sp>
      <p:sp>
        <p:nvSpPr>
          <p:cNvPr id="42" name="Google Shape;42;p8"/>
          <p:cNvSpPr txBox="1"/>
          <p:nvPr>
            <p:ph idx="2" type="body"/>
          </p:nvPr>
        </p:nvSpPr>
        <p:spPr>
          <a:xfrm>
            <a:off x="1120588" y="3065931"/>
            <a:ext cx="3566160" cy="3211046"/>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20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1pPr>
            <a:lvl2pPr indent="-342900" lvl="1" marL="914400" marR="0" rtl="0" algn="l">
              <a:lnSpc>
                <a:spcPct val="100000"/>
              </a:lnSpc>
              <a:spcBef>
                <a:spcPts val="60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2pPr>
            <a:lvl3pPr indent="-342900" lvl="2" marL="1371600" marR="0" rtl="0" algn="l">
              <a:lnSpc>
                <a:spcPct val="100000"/>
              </a:lnSpc>
              <a:spcBef>
                <a:spcPts val="6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3pPr>
            <a:lvl4pPr indent="-342900" lvl="3" marL="1828800" marR="0" rtl="0" algn="l">
              <a:lnSpc>
                <a:spcPct val="100000"/>
              </a:lnSpc>
              <a:spcBef>
                <a:spcPts val="60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4pPr>
            <a:lvl5pPr indent="-342900" lvl="4" marL="2286000" marR="0" rtl="0" algn="l">
              <a:lnSpc>
                <a:spcPct val="100000"/>
              </a:lnSpc>
              <a:spcBef>
                <a:spcPts val="6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5pPr>
            <a:lvl6pPr indent="-330200" lvl="5" marL="2743200" marR="0" rtl="0" algn="l">
              <a:lnSpc>
                <a:spcPct val="100000"/>
              </a:lnSpc>
              <a:spcBef>
                <a:spcPts val="320"/>
              </a:spcBef>
              <a:spcAft>
                <a:spcPts val="0"/>
              </a:spcAft>
              <a:buClr>
                <a:srgbClr val="51640A"/>
              </a:buClr>
              <a:buSzPts val="1600"/>
              <a:buFont typeface="Noto Sans Symbols"/>
              <a:buChar char="🞑"/>
              <a:defRPr b="0" i="0" sz="1600" u="none" cap="none" strike="noStrike">
                <a:solidFill>
                  <a:srgbClr val="595959"/>
                </a:solidFill>
                <a:latin typeface="Century Gothic"/>
                <a:ea typeface="Century Gothic"/>
                <a:cs typeface="Century Gothic"/>
                <a:sym typeface="Century Gothic"/>
              </a:defRPr>
            </a:lvl6pPr>
            <a:lvl7pPr indent="-330200" lvl="6" marL="3200400" marR="0" rtl="0" algn="l">
              <a:lnSpc>
                <a:spcPct val="100000"/>
              </a:lnSpc>
              <a:spcBef>
                <a:spcPts val="320"/>
              </a:spcBef>
              <a:spcAft>
                <a:spcPts val="0"/>
              </a:spcAft>
              <a:buClr>
                <a:schemeClr val="accent1"/>
              </a:buClr>
              <a:buSzPts val="1600"/>
              <a:buFont typeface="Noto Sans Symbols"/>
              <a:buChar char="🞑"/>
              <a:defRPr b="0" i="0" sz="1600" u="none" cap="none" strike="noStrike">
                <a:solidFill>
                  <a:srgbClr val="595959"/>
                </a:solidFill>
                <a:latin typeface="Century Gothic"/>
                <a:ea typeface="Century Gothic"/>
                <a:cs typeface="Century Gothic"/>
                <a:sym typeface="Century Gothic"/>
              </a:defRPr>
            </a:lvl7pPr>
            <a:lvl8pPr indent="-330200" lvl="7" marL="3657600" marR="0" rtl="0" algn="l">
              <a:lnSpc>
                <a:spcPct val="100000"/>
              </a:lnSpc>
              <a:spcBef>
                <a:spcPts val="320"/>
              </a:spcBef>
              <a:spcAft>
                <a:spcPts val="0"/>
              </a:spcAft>
              <a:buClr>
                <a:srgbClr val="51640A"/>
              </a:buClr>
              <a:buSzPts val="1600"/>
              <a:buFont typeface="Noto Sans Symbols"/>
              <a:buChar char="🞑"/>
              <a:defRPr b="0" i="0" sz="1600" u="none" cap="none" strike="noStrike">
                <a:solidFill>
                  <a:srgbClr val="595959"/>
                </a:solidFill>
                <a:latin typeface="Century Gothic"/>
                <a:ea typeface="Century Gothic"/>
                <a:cs typeface="Century Gothic"/>
                <a:sym typeface="Century Gothic"/>
              </a:defRPr>
            </a:lvl8pPr>
            <a:lvl9pPr indent="-330200" lvl="8" marL="4114800" marR="0" rtl="0" algn="l">
              <a:lnSpc>
                <a:spcPct val="100000"/>
              </a:lnSpc>
              <a:spcBef>
                <a:spcPts val="320"/>
              </a:spcBef>
              <a:spcAft>
                <a:spcPts val="0"/>
              </a:spcAft>
              <a:buClr>
                <a:schemeClr val="accent1"/>
              </a:buClr>
              <a:buSzPts val="1600"/>
              <a:buFont typeface="Noto Sans Symbols"/>
              <a:buChar char="🞑"/>
              <a:defRPr b="0" i="0" sz="1600" u="none" cap="none" strike="noStrike">
                <a:solidFill>
                  <a:srgbClr val="595959"/>
                </a:solidFill>
                <a:latin typeface="Century Gothic"/>
                <a:ea typeface="Century Gothic"/>
                <a:cs typeface="Century Gothic"/>
                <a:sym typeface="Century Gothic"/>
              </a:defRPr>
            </a:lvl9pPr>
          </a:lstStyle>
          <a:p/>
        </p:txBody>
      </p:sp>
      <p:sp>
        <p:nvSpPr>
          <p:cNvPr id="43" name="Google Shape;43;p8"/>
          <p:cNvSpPr txBox="1"/>
          <p:nvPr>
            <p:ph idx="3" type="body"/>
          </p:nvPr>
        </p:nvSpPr>
        <p:spPr>
          <a:xfrm>
            <a:off x="5147534" y="2017714"/>
            <a:ext cx="3566160" cy="877886"/>
          </a:xfrm>
          <a:prstGeom prst="rect">
            <a:avLst/>
          </a:prstGeom>
          <a:noFill/>
          <a:ln>
            <a:noFill/>
          </a:ln>
        </p:spPr>
        <p:txBody>
          <a:bodyPr anchorCtr="0" anchor="b" bIns="45700" lIns="91425" spcFirstLastPara="1" rIns="91425" wrap="square" tIns="45700">
            <a:noAutofit/>
          </a:bodyPr>
          <a:lstStyle>
            <a:lvl1pPr indent="-228600" lvl="0" marL="457200" marR="0" rtl="0" algn="l">
              <a:lnSpc>
                <a:spcPct val="100000"/>
              </a:lnSpc>
              <a:spcBef>
                <a:spcPts val="2000"/>
              </a:spcBef>
              <a:spcAft>
                <a:spcPts val="0"/>
              </a:spcAft>
              <a:buClr>
                <a:schemeClr val="accent1"/>
              </a:buClr>
              <a:buSzPts val="2400"/>
              <a:buFont typeface="Noto Sans Symbols"/>
              <a:buNone/>
              <a:defRPr b="0" i="0" sz="2400" u="none" cap="none" strike="noStrike">
                <a:solidFill>
                  <a:srgbClr val="595959"/>
                </a:solidFill>
                <a:latin typeface="Century Gothic"/>
                <a:ea typeface="Century Gothic"/>
                <a:cs typeface="Century Gothic"/>
                <a:sym typeface="Century Gothic"/>
              </a:defRPr>
            </a:lvl1pPr>
            <a:lvl2pPr indent="-228600" lvl="1" marL="914400" marR="0" rtl="0" algn="l">
              <a:lnSpc>
                <a:spcPct val="100000"/>
              </a:lnSpc>
              <a:spcBef>
                <a:spcPts val="600"/>
              </a:spcBef>
              <a:spcAft>
                <a:spcPts val="0"/>
              </a:spcAft>
              <a:buClr>
                <a:srgbClr val="51640A"/>
              </a:buClr>
              <a:buSzPts val="2000"/>
              <a:buFont typeface="Noto Sans Symbols"/>
              <a:buNone/>
              <a:defRPr b="1" i="0" sz="2000" u="none" cap="none" strike="noStrike">
                <a:solidFill>
                  <a:srgbClr val="595959"/>
                </a:solidFill>
                <a:latin typeface="Century Gothic"/>
                <a:ea typeface="Century Gothic"/>
                <a:cs typeface="Century Gothic"/>
                <a:sym typeface="Century Gothic"/>
              </a:defRPr>
            </a:lvl2pPr>
            <a:lvl3pPr indent="-228600" lvl="2" marL="1371600" marR="0" rtl="0" algn="l">
              <a:lnSpc>
                <a:spcPct val="100000"/>
              </a:lnSpc>
              <a:spcBef>
                <a:spcPts val="600"/>
              </a:spcBef>
              <a:spcAft>
                <a:spcPts val="0"/>
              </a:spcAft>
              <a:buClr>
                <a:schemeClr val="accent1"/>
              </a:buClr>
              <a:buSzPts val="1800"/>
              <a:buFont typeface="Noto Sans Symbols"/>
              <a:buNone/>
              <a:defRPr b="1" i="0" sz="1800" u="none" cap="none" strike="noStrike">
                <a:solidFill>
                  <a:srgbClr val="595959"/>
                </a:solidFill>
                <a:latin typeface="Century Gothic"/>
                <a:ea typeface="Century Gothic"/>
                <a:cs typeface="Century Gothic"/>
                <a:sym typeface="Century Gothic"/>
              </a:defRPr>
            </a:lvl3pPr>
            <a:lvl4pPr indent="-228600" lvl="3" marL="1828800" marR="0" rtl="0" algn="l">
              <a:lnSpc>
                <a:spcPct val="100000"/>
              </a:lnSpc>
              <a:spcBef>
                <a:spcPts val="600"/>
              </a:spcBef>
              <a:spcAft>
                <a:spcPts val="0"/>
              </a:spcAft>
              <a:buClr>
                <a:srgbClr val="51640A"/>
              </a:buClr>
              <a:buSzPts val="1600"/>
              <a:buFont typeface="Noto Sans Symbols"/>
              <a:buNone/>
              <a:defRPr b="1" i="0" sz="1600" u="none" cap="none" strike="noStrike">
                <a:solidFill>
                  <a:srgbClr val="595959"/>
                </a:solidFill>
                <a:latin typeface="Century Gothic"/>
                <a:ea typeface="Century Gothic"/>
                <a:cs typeface="Century Gothic"/>
                <a:sym typeface="Century Gothic"/>
              </a:defRPr>
            </a:lvl4pPr>
            <a:lvl5pPr indent="-228600" lvl="4" marL="2286000" marR="0" rtl="0" algn="l">
              <a:lnSpc>
                <a:spcPct val="100000"/>
              </a:lnSpc>
              <a:spcBef>
                <a:spcPts val="600"/>
              </a:spcBef>
              <a:spcAft>
                <a:spcPts val="0"/>
              </a:spcAft>
              <a:buClr>
                <a:schemeClr val="accent1"/>
              </a:buClr>
              <a:buSzPts val="1600"/>
              <a:buFont typeface="Noto Sans Symbols"/>
              <a:buNone/>
              <a:defRPr b="1" i="0" sz="1600" u="none" cap="none" strike="noStrike">
                <a:solidFill>
                  <a:srgbClr val="595959"/>
                </a:solidFill>
                <a:latin typeface="Century Gothic"/>
                <a:ea typeface="Century Gothic"/>
                <a:cs typeface="Century Gothic"/>
                <a:sym typeface="Century Gothic"/>
              </a:defRPr>
            </a:lvl5pPr>
            <a:lvl6pPr indent="-228600" lvl="5" marL="2743200" marR="0" rtl="0" algn="l">
              <a:lnSpc>
                <a:spcPct val="100000"/>
              </a:lnSpc>
              <a:spcBef>
                <a:spcPts val="320"/>
              </a:spcBef>
              <a:spcAft>
                <a:spcPts val="0"/>
              </a:spcAft>
              <a:buClr>
                <a:srgbClr val="51640A"/>
              </a:buClr>
              <a:buSzPts val="1600"/>
              <a:buFont typeface="Noto Sans Symbols"/>
              <a:buNone/>
              <a:defRPr b="1" i="0" sz="1600" u="none" cap="none" strike="noStrike">
                <a:solidFill>
                  <a:srgbClr val="595959"/>
                </a:solidFill>
                <a:latin typeface="Century Gothic"/>
                <a:ea typeface="Century Gothic"/>
                <a:cs typeface="Century Gothic"/>
                <a:sym typeface="Century Gothic"/>
              </a:defRPr>
            </a:lvl6pPr>
            <a:lvl7pPr indent="-228600" lvl="6" marL="3200400" marR="0" rtl="0" algn="l">
              <a:lnSpc>
                <a:spcPct val="100000"/>
              </a:lnSpc>
              <a:spcBef>
                <a:spcPts val="320"/>
              </a:spcBef>
              <a:spcAft>
                <a:spcPts val="0"/>
              </a:spcAft>
              <a:buClr>
                <a:schemeClr val="accent1"/>
              </a:buClr>
              <a:buSzPts val="1600"/>
              <a:buFont typeface="Noto Sans Symbols"/>
              <a:buNone/>
              <a:defRPr b="1" i="0" sz="1600" u="none" cap="none" strike="noStrike">
                <a:solidFill>
                  <a:srgbClr val="595959"/>
                </a:solidFill>
                <a:latin typeface="Century Gothic"/>
                <a:ea typeface="Century Gothic"/>
                <a:cs typeface="Century Gothic"/>
                <a:sym typeface="Century Gothic"/>
              </a:defRPr>
            </a:lvl7pPr>
            <a:lvl8pPr indent="-228600" lvl="7" marL="3657600" marR="0" rtl="0" algn="l">
              <a:lnSpc>
                <a:spcPct val="100000"/>
              </a:lnSpc>
              <a:spcBef>
                <a:spcPts val="320"/>
              </a:spcBef>
              <a:spcAft>
                <a:spcPts val="0"/>
              </a:spcAft>
              <a:buClr>
                <a:srgbClr val="51640A"/>
              </a:buClr>
              <a:buSzPts val="1600"/>
              <a:buFont typeface="Noto Sans Symbols"/>
              <a:buNone/>
              <a:defRPr b="1" i="0" sz="1600" u="none" cap="none" strike="noStrike">
                <a:solidFill>
                  <a:srgbClr val="595959"/>
                </a:solidFill>
                <a:latin typeface="Century Gothic"/>
                <a:ea typeface="Century Gothic"/>
                <a:cs typeface="Century Gothic"/>
                <a:sym typeface="Century Gothic"/>
              </a:defRPr>
            </a:lvl8pPr>
            <a:lvl9pPr indent="-228600" lvl="8" marL="4114800" marR="0" rtl="0" algn="l">
              <a:lnSpc>
                <a:spcPct val="100000"/>
              </a:lnSpc>
              <a:spcBef>
                <a:spcPts val="320"/>
              </a:spcBef>
              <a:spcAft>
                <a:spcPts val="0"/>
              </a:spcAft>
              <a:buClr>
                <a:schemeClr val="accent1"/>
              </a:buClr>
              <a:buSzPts val="1600"/>
              <a:buFont typeface="Noto Sans Symbols"/>
              <a:buNone/>
              <a:defRPr b="1" i="0" sz="1600" u="none" cap="none" strike="noStrike">
                <a:solidFill>
                  <a:srgbClr val="595959"/>
                </a:solidFill>
                <a:latin typeface="Century Gothic"/>
                <a:ea typeface="Century Gothic"/>
                <a:cs typeface="Century Gothic"/>
                <a:sym typeface="Century Gothic"/>
              </a:defRPr>
            </a:lvl9pPr>
          </a:lstStyle>
          <a:p/>
        </p:txBody>
      </p:sp>
      <p:sp>
        <p:nvSpPr>
          <p:cNvPr id="44" name="Google Shape;44;p8"/>
          <p:cNvSpPr txBox="1"/>
          <p:nvPr>
            <p:ph idx="4" type="body"/>
          </p:nvPr>
        </p:nvSpPr>
        <p:spPr>
          <a:xfrm>
            <a:off x="5147534" y="3065931"/>
            <a:ext cx="3566160" cy="3211046"/>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20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1pPr>
            <a:lvl2pPr indent="-342900" lvl="1" marL="914400" marR="0" rtl="0" algn="l">
              <a:lnSpc>
                <a:spcPct val="100000"/>
              </a:lnSpc>
              <a:spcBef>
                <a:spcPts val="60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2pPr>
            <a:lvl3pPr indent="-342900" lvl="2" marL="1371600" marR="0" rtl="0" algn="l">
              <a:lnSpc>
                <a:spcPct val="100000"/>
              </a:lnSpc>
              <a:spcBef>
                <a:spcPts val="6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3pPr>
            <a:lvl4pPr indent="-342900" lvl="3" marL="1828800" marR="0" rtl="0" algn="l">
              <a:lnSpc>
                <a:spcPct val="100000"/>
              </a:lnSpc>
              <a:spcBef>
                <a:spcPts val="600"/>
              </a:spcBef>
              <a:spcAft>
                <a:spcPts val="0"/>
              </a:spcAft>
              <a:buClr>
                <a:srgbClr val="51640A"/>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4pPr>
            <a:lvl5pPr indent="-342900" lvl="4" marL="2286000" marR="0" rtl="0" algn="l">
              <a:lnSpc>
                <a:spcPct val="100000"/>
              </a:lnSpc>
              <a:spcBef>
                <a:spcPts val="600"/>
              </a:spcBef>
              <a:spcAft>
                <a:spcPts val="0"/>
              </a:spcAft>
              <a:buClr>
                <a:schemeClr val="accent1"/>
              </a:buClr>
              <a:buSzPts val="1800"/>
              <a:buFont typeface="Noto Sans Symbols"/>
              <a:buChar char="🞑"/>
              <a:defRPr b="0" i="0" sz="1800" u="none" cap="none" strike="noStrike">
                <a:solidFill>
                  <a:srgbClr val="595959"/>
                </a:solidFill>
                <a:latin typeface="Century Gothic"/>
                <a:ea typeface="Century Gothic"/>
                <a:cs typeface="Century Gothic"/>
                <a:sym typeface="Century Gothic"/>
              </a:defRPr>
            </a:lvl5pPr>
            <a:lvl6pPr indent="-330200" lvl="5" marL="2743200" marR="0" rtl="0" algn="l">
              <a:lnSpc>
                <a:spcPct val="100000"/>
              </a:lnSpc>
              <a:spcBef>
                <a:spcPts val="320"/>
              </a:spcBef>
              <a:spcAft>
                <a:spcPts val="0"/>
              </a:spcAft>
              <a:buClr>
                <a:srgbClr val="51640A"/>
              </a:buClr>
              <a:buSzPts val="1600"/>
              <a:buFont typeface="Noto Sans Symbols"/>
              <a:buChar char="🞑"/>
              <a:defRPr b="0" i="0" sz="1600" u="none" cap="none" strike="noStrike">
                <a:solidFill>
                  <a:srgbClr val="595959"/>
                </a:solidFill>
                <a:latin typeface="Century Gothic"/>
                <a:ea typeface="Century Gothic"/>
                <a:cs typeface="Century Gothic"/>
                <a:sym typeface="Century Gothic"/>
              </a:defRPr>
            </a:lvl6pPr>
            <a:lvl7pPr indent="-330200" lvl="6" marL="3200400" marR="0" rtl="0" algn="l">
              <a:lnSpc>
                <a:spcPct val="100000"/>
              </a:lnSpc>
              <a:spcBef>
                <a:spcPts val="320"/>
              </a:spcBef>
              <a:spcAft>
                <a:spcPts val="0"/>
              </a:spcAft>
              <a:buClr>
                <a:schemeClr val="accent1"/>
              </a:buClr>
              <a:buSzPts val="1600"/>
              <a:buFont typeface="Noto Sans Symbols"/>
              <a:buChar char="🞑"/>
              <a:defRPr b="0" i="0" sz="1600" u="none" cap="none" strike="noStrike">
                <a:solidFill>
                  <a:srgbClr val="595959"/>
                </a:solidFill>
                <a:latin typeface="Century Gothic"/>
                <a:ea typeface="Century Gothic"/>
                <a:cs typeface="Century Gothic"/>
                <a:sym typeface="Century Gothic"/>
              </a:defRPr>
            </a:lvl7pPr>
            <a:lvl8pPr indent="-330200" lvl="7" marL="3657600" marR="0" rtl="0" algn="l">
              <a:lnSpc>
                <a:spcPct val="100000"/>
              </a:lnSpc>
              <a:spcBef>
                <a:spcPts val="320"/>
              </a:spcBef>
              <a:spcAft>
                <a:spcPts val="0"/>
              </a:spcAft>
              <a:buClr>
                <a:srgbClr val="51640A"/>
              </a:buClr>
              <a:buSzPts val="1600"/>
              <a:buFont typeface="Noto Sans Symbols"/>
              <a:buChar char="🞑"/>
              <a:defRPr b="0" i="0" sz="1600" u="none" cap="none" strike="noStrike">
                <a:solidFill>
                  <a:srgbClr val="595959"/>
                </a:solidFill>
                <a:latin typeface="Century Gothic"/>
                <a:ea typeface="Century Gothic"/>
                <a:cs typeface="Century Gothic"/>
                <a:sym typeface="Century Gothic"/>
              </a:defRPr>
            </a:lvl8pPr>
            <a:lvl9pPr indent="-330200" lvl="8" marL="4114800" marR="0" rtl="0" algn="l">
              <a:lnSpc>
                <a:spcPct val="100000"/>
              </a:lnSpc>
              <a:spcBef>
                <a:spcPts val="320"/>
              </a:spcBef>
              <a:spcAft>
                <a:spcPts val="0"/>
              </a:spcAft>
              <a:buClr>
                <a:schemeClr val="accent1"/>
              </a:buClr>
              <a:buSzPts val="1600"/>
              <a:buFont typeface="Noto Sans Symbols"/>
              <a:buChar char="🞑"/>
              <a:defRPr b="0" i="0" sz="1600" u="none" cap="none" strike="noStrike">
                <a:solidFill>
                  <a:srgbClr val="595959"/>
                </a:solidFill>
                <a:latin typeface="Century Gothic"/>
                <a:ea typeface="Century Gothic"/>
                <a:cs typeface="Century Gothic"/>
                <a:sym typeface="Century Gothic"/>
              </a:defRPr>
            </a:lvl9pPr>
          </a:lstStyle>
          <a:p/>
        </p:txBody>
      </p:sp>
      <p:cxnSp>
        <p:nvCxnSpPr>
          <p:cNvPr id="45" name="Google Shape;45;p8"/>
          <p:cNvCxnSpPr/>
          <p:nvPr/>
        </p:nvCxnSpPr>
        <p:spPr>
          <a:xfrm>
            <a:off x="1212028" y="2904567"/>
            <a:ext cx="3383280" cy="1588"/>
          </a:xfrm>
          <a:prstGeom prst="straightConnector1">
            <a:avLst/>
          </a:prstGeom>
          <a:noFill/>
          <a:ln cap="flat" cmpd="sng" w="38100">
            <a:solidFill>
              <a:srgbClr val="D5D9CC"/>
            </a:solidFill>
            <a:prstDash val="solid"/>
            <a:round/>
            <a:headEnd len="sm" w="sm" type="none"/>
            <a:tailEnd len="sm" w="sm" type="none"/>
          </a:ln>
        </p:spPr>
      </p:cxnSp>
      <p:cxnSp>
        <p:nvCxnSpPr>
          <p:cNvPr id="46" name="Google Shape;46;p8"/>
          <p:cNvCxnSpPr/>
          <p:nvPr/>
        </p:nvCxnSpPr>
        <p:spPr>
          <a:xfrm>
            <a:off x="5238974" y="2904567"/>
            <a:ext cx="3383280" cy="1588"/>
          </a:xfrm>
          <a:prstGeom prst="straightConnector1">
            <a:avLst/>
          </a:prstGeom>
          <a:noFill/>
          <a:ln cap="flat" cmpd="sng" w="38100">
            <a:solidFill>
              <a:srgbClr val="D5D9CC"/>
            </a:solidFill>
            <a:prstDash val="solid"/>
            <a:round/>
            <a:headEnd len="sm" w="sm" type="none"/>
            <a:tailEnd len="sm" w="sm" type="none"/>
          </a:ln>
        </p:spPr>
      </p:cxnSp>
      <p:cxnSp>
        <p:nvCxnSpPr>
          <p:cNvPr id="47" name="Google Shape;47;p8"/>
          <p:cNvCxnSpPr/>
          <p:nvPr/>
        </p:nvCxnSpPr>
        <p:spPr>
          <a:xfrm>
            <a:off x="1212028" y="2904567"/>
            <a:ext cx="3383280" cy="1588"/>
          </a:xfrm>
          <a:prstGeom prst="straightConnector1">
            <a:avLst/>
          </a:prstGeom>
          <a:noFill/>
          <a:ln cap="flat" cmpd="sng" w="38100">
            <a:solidFill>
              <a:srgbClr val="D5D9CC"/>
            </a:solidFill>
            <a:prstDash val="solid"/>
            <a:round/>
            <a:headEnd len="sm" w="sm" type="none"/>
            <a:tailEnd len="sm" w="sm" type="none"/>
          </a:ln>
        </p:spPr>
      </p:cxnSp>
      <p:cxnSp>
        <p:nvCxnSpPr>
          <p:cNvPr id="48" name="Google Shape;48;p8"/>
          <p:cNvCxnSpPr/>
          <p:nvPr/>
        </p:nvCxnSpPr>
        <p:spPr>
          <a:xfrm>
            <a:off x="5238974" y="2904567"/>
            <a:ext cx="3383280" cy="1588"/>
          </a:xfrm>
          <a:prstGeom prst="straightConnector1">
            <a:avLst/>
          </a:prstGeom>
          <a:noFill/>
          <a:ln cap="flat" cmpd="sng" w="38100">
            <a:solidFill>
              <a:srgbClr val="D5D9CC"/>
            </a:solidFill>
            <a:prstDash val="solid"/>
            <a:round/>
            <a:headEnd len="sm" w="sm" type="none"/>
            <a:tailEnd len="sm" w="sm" type="none"/>
          </a:ln>
        </p:spPr>
      </p:cxnSp>
      <p:cxnSp>
        <p:nvCxnSpPr>
          <p:cNvPr id="49" name="Google Shape;49;p8"/>
          <p:cNvCxnSpPr/>
          <p:nvPr/>
        </p:nvCxnSpPr>
        <p:spPr>
          <a:xfrm>
            <a:off x="1212028" y="2904567"/>
            <a:ext cx="3383280" cy="1588"/>
          </a:xfrm>
          <a:prstGeom prst="straightConnector1">
            <a:avLst/>
          </a:prstGeom>
          <a:noFill/>
          <a:ln cap="flat" cmpd="sng" w="38100">
            <a:solidFill>
              <a:srgbClr val="D5D9CC"/>
            </a:solidFill>
            <a:prstDash val="solid"/>
            <a:round/>
            <a:headEnd len="sm" w="sm" type="none"/>
            <a:tailEnd len="sm" w="sm" type="none"/>
          </a:ln>
        </p:spPr>
      </p:cxnSp>
      <p:cxnSp>
        <p:nvCxnSpPr>
          <p:cNvPr id="50" name="Google Shape;50;p8"/>
          <p:cNvCxnSpPr/>
          <p:nvPr/>
        </p:nvCxnSpPr>
        <p:spPr>
          <a:xfrm>
            <a:off x="5238974" y="2904567"/>
            <a:ext cx="3383280" cy="1588"/>
          </a:xfrm>
          <a:prstGeom prst="straightConnector1">
            <a:avLst/>
          </a:prstGeom>
          <a:noFill/>
          <a:ln cap="flat" cmpd="sng" w="38100">
            <a:solidFill>
              <a:srgbClr val="D5D9CC"/>
            </a:solidFill>
            <a:prstDash val="solid"/>
            <a:round/>
            <a:headEnd len="sm" w="sm" type="none"/>
            <a:tailEnd len="sm" w="sm" type="none"/>
          </a:ln>
        </p:spPr>
      </p:cxnSp>
      <p:pic>
        <p:nvPicPr>
          <p:cNvPr id="51" name="Google Shape;51;p8"/>
          <p:cNvPicPr preferRelativeResize="0"/>
          <p:nvPr/>
        </p:nvPicPr>
        <p:blipFill rotWithShape="1">
          <a:blip r:embed="rId2">
            <a:alphaModFix/>
          </a:blip>
          <a:srcRect b="0" l="0" r="0" t="0"/>
          <a:stretch/>
        </p:blipFill>
        <p:spPr>
          <a:xfrm>
            <a:off x="7168896" y="12648"/>
            <a:ext cx="1975104" cy="426949"/>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52" name="Google Shape;52;p8"/>
          <p:cNvSpPr txBox="1"/>
          <p:nvPr/>
        </p:nvSpPr>
        <p:spPr>
          <a:xfrm>
            <a:off x="5244268" y="6590670"/>
            <a:ext cx="4714752"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entury Gothic"/>
                <a:ea typeface="Century Gothic"/>
                <a:cs typeface="Century Gothic"/>
                <a:sym typeface="Century Gothic"/>
              </a:rPr>
              <a:t>Copyrights © 2017 Innodatatics Inc. All Rights Reserved</a:t>
            </a:r>
            <a:endParaRPr b="0" i="0" sz="9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titleOnly">
  <p:cSld name="TITLE_ONLY">
    <p:spTree>
      <p:nvGrpSpPr>
        <p:cNvPr id="53" name="Shape 53"/>
        <p:cNvGrpSpPr/>
        <p:nvPr/>
      </p:nvGrpSpPr>
      <p:grpSpPr>
        <a:xfrm>
          <a:off x="0" y="0"/>
          <a:ext cx="0" cy="0"/>
          <a:chOff x="0" y="0"/>
          <a:chExt cx="0" cy="0"/>
        </a:xfrm>
      </p:grpSpPr>
      <p:sp>
        <p:nvSpPr>
          <p:cNvPr id="54" name="Google Shape;54;p9"/>
          <p:cNvSpPr txBox="1"/>
          <p:nvPr>
            <p:ph type="title"/>
          </p:nvPr>
        </p:nvSpPr>
        <p:spPr>
          <a:xfrm>
            <a:off x="3" y="1123856"/>
            <a:ext cx="8913813" cy="914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lt1"/>
              </a:buClr>
              <a:buSzPts val="3600"/>
              <a:buFont typeface="Century Gothic"/>
              <a:buNone/>
              <a:defRPr b="0" i="0" sz="36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55" name="Google Shape;55;p9"/>
          <p:cNvPicPr preferRelativeResize="0"/>
          <p:nvPr/>
        </p:nvPicPr>
        <p:blipFill rotWithShape="1">
          <a:blip r:embed="rId2">
            <a:alphaModFix/>
          </a:blip>
          <a:srcRect b="0" l="0" r="0" t="0"/>
          <a:stretch/>
        </p:blipFill>
        <p:spPr>
          <a:xfrm>
            <a:off x="7168896" y="12648"/>
            <a:ext cx="1975104" cy="426949"/>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56" name="Google Shape;56;p9"/>
          <p:cNvSpPr txBox="1"/>
          <p:nvPr/>
        </p:nvSpPr>
        <p:spPr>
          <a:xfrm>
            <a:off x="5244268" y="6590670"/>
            <a:ext cx="4714752"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entury Gothic"/>
                <a:ea typeface="Century Gothic"/>
                <a:cs typeface="Century Gothic"/>
                <a:sym typeface="Century Gothic"/>
              </a:rPr>
              <a:t>Copyrights © 2017 Innodatatics Inc. All Rights Reserved</a:t>
            </a:r>
            <a:endParaRPr b="0" i="0" sz="9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57" name="Shape 57"/>
        <p:cNvGrpSpPr/>
        <p:nvPr/>
      </p:nvGrpSpPr>
      <p:grpSpPr>
        <a:xfrm>
          <a:off x="0" y="0"/>
          <a:ext cx="0" cy="0"/>
          <a:chOff x="0" y="0"/>
          <a:chExt cx="0" cy="0"/>
        </a:xfrm>
      </p:grpSpPr>
      <p:pic>
        <p:nvPicPr>
          <p:cNvPr id="58" name="Google Shape;58;p10"/>
          <p:cNvPicPr preferRelativeResize="0"/>
          <p:nvPr/>
        </p:nvPicPr>
        <p:blipFill rotWithShape="1">
          <a:blip r:embed="rId2">
            <a:alphaModFix/>
          </a:blip>
          <a:srcRect b="0" l="0" r="0" t="0"/>
          <a:stretch/>
        </p:blipFill>
        <p:spPr>
          <a:xfrm>
            <a:off x="7159752" y="9144"/>
            <a:ext cx="1975104" cy="426949"/>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59" name="Google Shape;59;p10"/>
          <p:cNvSpPr txBox="1"/>
          <p:nvPr/>
        </p:nvSpPr>
        <p:spPr>
          <a:xfrm>
            <a:off x="5253412" y="6590670"/>
            <a:ext cx="4714752"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entury Gothic"/>
                <a:ea typeface="Century Gothic"/>
                <a:cs typeface="Century Gothic"/>
                <a:sym typeface="Century Gothic"/>
              </a:rPr>
              <a:t>Copyrights © 2017 Innodatatics Inc. All Rights Reserved</a:t>
            </a:r>
            <a:endParaRPr b="0" i="0" sz="9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3.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2" Type="http://schemas.openxmlformats.org/officeDocument/2006/relationships/theme" Target="../theme/theme2.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nvSpPr>
        <p:spPr>
          <a:xfrm>
            <a:off x="2638730" y="6387737"/>
            <a:ext cx="184666"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11" name="Google Shape;11;p1"/>
          <p:cNvSpPr txBox="1"/>
          <p:nvPr/>
        </p:nvSpPr>
        <p:spPr>
          <a:xfrm>
            <a:off x="5262556" y="6590670"/>
            <a:ext cx="4714752"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Century Gothic"/>
                <a:ea typeface="Century Gothic"/>
                <a:cs typeface="Century Gothic"/>
                <a:sym typeface="Century Gothic"/>
              </a:rPr>
              <a:t>Copyrights © 2017 Innodatatics Inc. All Rights Reserved</a:t>
            </a:r>
            <a:endParaRPr b="0" i="0" sz="900" u="none" cap="none" strike="noStrike">
              <a:solidFill>
                <a:schemeClr val="dk1"/>
              </a:solidFill>
              <a:latin typeface="Century Gothic"/>
              <a:ea typeface="Century Gothic"/>
              <a:cs typeface="Century Gothic"/>
              <a:sym typeface="Century Gothic"/>
            </a:endParaRPr>
          </a:p>
        </p:txBody>
      </p:sp>
      <p:pic>
        <p:nvPicPr>
          <p:cNvPr id="12" name="Google Shape;12;p1"/>
          <p:cNvPicPr preferRelativeResize="0"/>
          <p:nvPr/>
        </p:nvPicPr>
        <p:blipFill rotWithShape="1">
          <a:blip r:embed="rId1">
            <a:alphaModFix/>
          </a:blip>
          <a:srcRect b="0" l="0" r="0" t="0"/>
          <a:stretch/>
        </p:blipFill>
        <p:spPr>
          <a:xfrm>
            <a:off x="7159751" y="6667"/>
            <a:ext cx="1975104" cy="426949"/>
          </a:xfrm>
          <a:prstGeom prst="roundRect">
            <a:avLst>
              <a:gd fmla="val 16667" name="adj"/>
            </a:avLst>
          </a:prstGeom>
          <a:noFill/>
          <a:ln>
            <a:noFill/>
          </a:ln>
          <a:effectLst>
            <a:outerShdw blurRad="76200" rotWithShape="0" algn="tl" dir="7800000" dist="38100">
              <a:srgbClr val="000000">
                <a:alpha val="40000"/>
              </a:srgbClr>
            </a:outerShdw>
          </a:effectLst>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44">
          <p15:clr>
            <a:srgbClr val="F26B43"/>
          </p15:clr>
        </p15:guide>
        <p15:guide id="2" pos="568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 name="Shape 106"/>
        <p:cNvGrpSpPr/>
        <p:nvPr/>
      </p:nvGrpSpPr>
      <p:grpSpPr>
        <a:xfrm>
          <a:off x="0" y="0"/>
          <a:ext cx="0" cy="0"/>
          <a:chOff x="0" y="0"/>
          <a:chExt cx="0" cy="0"/>
        </a:xfrm>
      </p:grpSpPr>
      <p:sp>
        <p:nvSpPr>
          <p:cNvPr id="107" name="Google Shape;107;p18"/>
          <p:cNvSpPr txBox="1"/>
          <p:nvPr>
            <p:ph type="title"/>
          </p:nvPr>
        </p:nvSpPr>
        <p:spPr>
          <a:xfrm>
            <a:off x="628650" y="365127"/>
            <a:ext cx="78867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08" name="Google Shape;108;p18"/>
          <p:cNvSpPr txBox="1"/>
          <p:nvPr>
            <p:ph idx="1" type="body"/>
          </p:nvPr>
        </p:nvSpPr>
        <p:spPr>
          <a:xfrm>
            <a:off x="628650" y="1825625"/>
            <a:ext cx="7886700" cy="4351339"/>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9" name="Google Shape;109;p18"/>
          <p:cNvSpPr txBox="1"/>
          <p:nvPr>
            <p:ph idx="10" type="dt"/>
          </p:nvPr>
        </p:nvSpPr>
        <p:spPr>
          <a:xfrm>
            <a:off x="628650" y="6356352"/>
            <a:ext cx="20574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10" name="Google Shape;110;p18"/>
          <p:cNvSpPr txBox="1"/>
          <p:nvPr>
            <p:ph idx="11" type="ftr"/>
          </p:nvPr>
        </p:nvSpPr>
        <p:spPr>
          <a:xfrm>
            <a:off x="3028950" y="6356352"/>
            <a:ext cx="30861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11" name="Google Shape;111;p18"/>
          <p:cNvSpPr txBox="1"/>
          <p:nvPr>
            <p:ph idx="12" type="sldNum"/>
          </p:nvPr>
        </p:nvSpPr>
        <p:spPr>
          <a:xfrm>
            <a:off x="6457950" y="6356352"/>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17.png"/><Relationship Id="rId5" Type="http://schemas.openxmlformats.org/officeDocument/2006/relationships/image" Target="../media/image27.png"/><Relationship Id="rId6"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20.png"/><Relationship Id="rId5" Type="http://schemas.openxmlformats.org/officeDocument/2006/relationships/image" Target="../media/image29.png"/><Relationship Id="rId6"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32.png"/><Relationship Id="rId5" Type="http://schemas.openxmlformats.org/officeDocument/2006/relationships/image" Target="../media/image39.png"/><Relationship Id="rId6"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0.png"/><Relationship Id="rId4" Type="http://schemas.openxmlformats.org/officeDocument/2006/relationships/image" Target="../media/image44.png"/><Relationship Id="rId5" Type="http://schemas.openxmlformats.org/officeDocument/2006/relationships/image" Target="../media/image47.png"/><Relationship Id="rId6"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5.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7.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2.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0.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8.png"/><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8.png"/><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4.png"/><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2.png"/><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60.png"/><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4.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3.png"/><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5.png"/><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8.png"/><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2.png"/><Relationship Id="rId4" Type="http://schemas.openxmlformats.org/officeDocument/2006/relationships/image" Target="../media/image6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7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71.png"/><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69.png"/><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69.png"/><Relationship Id="rId4" Type="http://schemas.openxmlformats.org/officeDocument/2006/relationships/image" Target="../media/image52.png"/><Relationship Id="rId5" Type="http://schemas.openxmlformats.org/officeDocument/2006/relationships/image" Target="../media/image5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6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73.png"/><Relationship Id="rId4" Type="http://schemas.openxmlformats.org/officeDocument/2006/relationships/hyperlink" Target="https://share.streamlit.io/niti42/incident_impact_v1.1/main/incident_pred_app_v1.1.py"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7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6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6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0"/>
          <p:cNvSpPr txBox="1"/>
          <p:nvPr/>
        </p:nvSpPr>
        <p:spPr>
          <a:xfrm>
            <a:off x="505800" y="1177800"/>
            <a:ext cx="8293200" cy="5292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2776"/>
              </a:buClr>
              <a:buSzPts val="3600"/>
              <a:buFont typeface="Verdana"/>
              <a:buNone/>
            </a:pPr>
            <a:r>
              <a:rPr b="1" i="0" lang="en-US" sz="3000" u="none" cap="none" strike="noStrike">
                <a:solidFill>
                  <a:schemeClr val="dk1"/>
                </a:solidFill>
                <a:latin typeface="Arial"/>
                <a:ea typeface="Arial"/>
                <a:cs typeface="Arial"/>
                <a:sym typeface="Arial"/>
              </a:rPr>
              <a:t>Incident Impact Prediction</a:t>
            </a:r>
            <a:endParaRPr b="1" i="0" sz="3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2776"/>
              </a:buClr>
              <a:buSzPts val="3600"/>
              <a:buFont typeface="Verdana"/>
              <a:buNone/>
            </a:pPr>
            <a:r>
              <a:t/>
            </a:r>
            <a:endParaRPr b="1" sz="3000">
              <a:solidFill>
                <a:schemeClr val="dk1"/>
              </a:solidFill>
            </a:endParaRPr>
          </a:p>
          <a:p>
            <a:pPr indent="0" lvl="0" marL="0" marR="0" rtl="0" algn="l">
              <a:lnSpc>
                <a:spcPct val="100000"/>
              </a:lnSpc>
              <a:spcBef>
                <a:spcPts val="0"/>
              </a:spcBef>
              <a:spcAft>
                <a:spcPts val="0"/>
              </a:spcAft>
              <a:buClr>
                <a:srgbClr val="002776"/>
              </a:buClr>
              <a:buSzPts val="3600"/>
              <a:buFont typeface="Verdana"/>
              <a:buNone/>
            </a:pPr>
            <a:r>
              <a:rPr b="1" lang="en-US" sz="2400">
                <a:solidFill>
                  <a:srgbClr val="CC0000"/>
                </a:solidFill>
                <a:latin typeface="Verdana"/>
                <a:ea typeface="Verdana"/>
                <a:cs typeface="Verdana"/>
                <a:sym typeface="Verdana"/>
              </a:rPr>
              <a:t>Group: 4</a:t>
            </a:r>
            <a:endParaRPr b="1" sz="2400">
              <a:solidFill>
                <a:srgbClr val="CC0000"/>
              </a:solidFill>
              <a:latin typeface="Verdana"/>
              <a:ea typeface="Verdana"/>
              <a:cs typeface="Verdana"/>
              <a:sym typeface="Verdana"/>
            </a:endParaRPr>
          </a:p>
          <a:p>
            <a:pPr indent="0" lvl="0" marL="0" rtl="0" algn="l">
              <a:spcBef>
                <a:spcPts val="0"/>
              </a:spcBef>
              <a:spcAft>
                <a:spcPts val="0"/>
              </a:spcAft>
              <a:buClr>
                <a:srgbClr val="002776"/>
              </a:buClr>
              <a:buSzPts val="3600"/>
              <a:buFont typeface="Verdana"/>
              <a:buNone/>
            </a:pPr>
            <a:r>
              <a:rPr b="1" lang="en-US" sz="2400">
                <a:solidFill>
                  <a:srgbClr val="002776"/>
                </a:solidFill>
                <a:latin typeface="Verdana"/>
                <a:ea typeface="Verdana"/>
                <a:cs typeface="Verdana"/>
                <a:sym typeface="Verdana"/>
              </a:rPr>
              <a:t>Dhanya GD</a:t>
            </a:r>
            <a:endParaRPr b="1" sz="2400">
              <a:solidFill>
                <a:srgbClr val="002776"/>
              </a:solidFill>
              <a:latin typeface="Verdana"/>
              <a:ea typeface="Verdana"/>
              <a:cs typeface="Verdana"/>
              <a:sym typeface="Verdana"/>
            </a:endParaRPr>
          </a:p>
          <a:p>
            <a:pPr indent="0" lvl="0" marL="0" marR="0" rtl="0" algn="l">
              <a:lnSpc>
                <a:spcPct val="100000"/>
              </a:lnSpc>
              <a:spcBef>
                <a:spcPts val="0"/>
              </a:spcBef>
              <a:spcAft>
                <a:spcPts val="0"/>
              </a:spcAft>
              <a:buClr>
                <a:srgbClr val="002776"/>
              </a:buClr>
              <a:buSzPts val="3600"/>
              <a:buFont typeface="Verdana"/>
              <a:buNone/>
            </a:pPr>
            <a:r>
              <a:rPr b="1" lang="en-US" sz="2400">
                <a:solidFill>
                  <a:srgbClr val="002776"/>
                </a:solidFill>
                <a:latin typeface="Verdana"/>
                <a:ea typeface="Verdana"/>
                <a:cs typeface="Verdana"/>
                <a:sym typeface="Verdana"/>
              </a:rPr>
              <a:t>Macchindra Ganpat Shinde</a:t>
            </a:r>
            <a:endParaRPr b="1" sz="2400">
              <a:solidFill>
                <a:srgbClr val="002776"/>
              </a:solidFill>
              <a:latin typeface="Verdana"/>
              <a:ea typeface="Verdana"/>
              <a:cs typeface="Verdana"/>
              <a:sym typeface="Verdana"/>
            </a:endParaRPr>
          </a:p>
          <a:p>
            <a:pPr indent="0" lvl="0" marL="0" marR="0" rtl="0" algn="l">
              <a:lnSpc>
                <a:spcPct val="100000"/>
              </a:lnSpc>
              <a:spcBef>
                <a:spcPts val="0"/>
              </a:spcBef>
              <a:spcAft>
                <a:spcPts val="0"/>
              </a:spcAft>
              <a:buClr>
                <a:srgbClr val="002776"/>
              </a:buClr>
              <a:buSzPts val="3600"/>
              <a:buFont typeface="Verdana"/>
              <a:buNone/>
            </a:pPr>
            <a:r>
              <a:rPr b="1" lang="en-US" sz="2400">
                <a:solidFill>
                  <a:srgbClr val="002776"/>
                </a:solidFill>
                <a:latin typeface="Verdana"/>
                <a:ea typeface="Verdana"/>
                <a:cs typeface="Verdana"/>
                <a:sym typeface="Verdana"/>
              </a:rPr>
              <a:t>Vikas Bhagwan </a:t>
            </a:r>
            <a:r>
              <a:rPr b="1" lang="en-US" sz="2400">
                <a:solidFill>
                  <a:srgbClr val="002776"/>
                </a:solidFill>
                <a:latin typeface="Verdana"/>
                <a:ea typeface="Verdana"/>
                <a:cs typeface="Verdana"/>
                <a:sym typeface="Verdana"/>
              </a:rPr>
              <a:t>Chaudhari</a:t>
            </a:r>
            <a:endParaRPr b="1" sz="2400">
              <a:solidFill>
                <a:srgbClr val="002776"/>
              </a:solidFill>
              <a:latin typeface="Verdana"/>
              <a:ea typeface="Verdana"/>
              <a:cs typeface="Verdana"/>
              <a:sym typeface="Verdana"/>
            </a:endParaRPr>
          </a:p>
          <a:p>
            <a:pPr indent="0" lvl="0" marL="0" marR="0" rtl="0" algn="l">
              <a:lnSpc>
                <a:spcPct val="100000"/>
              </a:lnSpc>
              <a:spcBef>
                <a:spcPts val="0"/>
              </a:spcBef>
              <a:spcAft>
                <a:spcPts val="0"/>
              </a:spcAft>
              <a:buClr>
                <a:srgbClr val="002776"/>
              </a:buClr>
              <a:buSzPts val="3600"/>
              <a:buFont typeface="Verdana"/>
              <a:buNone/>
            </a:pPr>
            <a:r>
              <a:rPr b="1" lang="en-US" sz="2400">
                <a:solidFill>
                  <a:srgbClr val="002776"/>
                </a:solidFill>
                <a:latin typeface="Verdana"/>
                <a:ea typeface="Verdana"/>
                <a:cs typeface="Verdana"/>
                <a:sym typeface="Verdana"/>
              </a:rPr>
              <a:t>Rahul Kumar</a:t>
            </a:r>
            <a:endParaRPr b="1" sz="2400">
              <a:solidFill>
                <a:srgbClr val="002776"/>
              </a:solidFill>
              <a:latin typeface="Verdana"/>
              <a:ea typeface="Verdana"/>
              <a:cs typeface="Verdana"/>
              <a:sym typeface="Verdana"/>
            </a:endParaRPr>
          </a:p>
          <a:p>
            <a:pPr indent="0" lvl="0" marL="0" marR="0" rtl="0" algn="l">
              <a:lnSpc>
                <a:spcPct val="100000"/>
              </a:lnSpc>
              <a:spcBef>
                <a:spcPts val="0"/>
              </a:spcBef>
              <a:spcAft>
                <a:spcPts val="0"/>
              </a:spcAft>
              <a:buClr>
                <a:srgbClr val="002776"/>
              </a:buClr>
              <a:buSzPts val="3600"/>
              <a:buFont typeface="Verdana"/>
              <a:buNone/>
            </a:pPr>
            <a:r>
              <a:rPr b="1" lang="en-US" sz="2400">
                <a:solidFill>
                  <a:srgbClr val="002776"/>
                </a:solidFill>
                <a:latin typeface="Verdana"/>
                <a:ea typeface="Verdana"/>
                <a:cs typeface="Verdana"/>
                <a:sym typeface="Verdana"/>
              </a:rPr>
              <a:t>Sourajit Dey</a:t>
            </a:r>
            <a:endParaRPr b="1" sz="2400">
              <a:solidFill>
                <a:srgbClr val="002776"/>
              </a:solidFill>
              <a:latin typeface="Verdana"/>
              <a:ea typeface="Verdana"/>
              <a:cs typeface="Verdana"/>
              <a:sym typeface="Verdana"/>
            </a:endParaRPr>
          </a:p>
          <a:p>
            <a:pPr indent="0" lvl="0" marL="0" marR="0" rtl="0" algn="l">
              <a:lnSpc>
                <a:spcPct val="100000"/>
              </a:lnSpc>
              <a:spcBef>
                <a:spcPts val="0"/>
              </a:spcBef>
              <a:spcAft>
                <a:spcPts val="0"/>
              </a:spcAft>
              <a:buClr>
                <a:srgbClr val="002776"/>
              </a:buClr>
              <a:buSzPts val="3600"/>
              <a:buFont typeface="Verdana"/>
              <a:buNone/>
            </a:pPr>
            <a:r>
              <a:rPr b="1" lang="en-US" sz="2400">
                <a:solidFill>
                  <a:srgbClr val="002776"/>
                </a:solidFill>
                <a:latin typeface="Verdana"/>
                <a:ea typeface="Verdana"/>
                <a:cs typeface="Verdana"/>
                <a:sym typeface="Verdana"/>
              </a:rPr>
              <a:t>Nithish Kumar CV</a:t>
            </a:r>
            <a:endParaRPr b="1" sz="2400">
              <a:solidFill>
                <a:srgbClr val="002776"/>
              </a:solidFill>
              <a:latin typeface="Verdana"/>
              <a:ea typeface="Verdana"/>
              <a:cs typeface="Verdana"/>
              <a:sym typeface="Verdana"/>
            </a:endParaRPr>
          </a:p>
          <a:p>
            <a:pPr indent="0" lvl="0" marL="0" marR="0" rtl="0" algn="l">
              <a:lnSpc>
                <a:spcPct val="100000"/>
              </a:lnSpc>
              <a:spcBef>
                <a:spcPts val="0"/>
              </a:spcBef>
              <a:spcAft>
                <a:spcPts val="0"/>
              </a:spcAft>
              <a:buClr>
                <a:srgbClr val="002776"/>
              </a:buClr>
              <a:buSzPts val="3600"/>
              <a:buFont typeface="Verdana"/>
              <a:buNone/>
            </a:pPr>
            <a:r>
              <a:t/>
            </a:r>
            <a:endParaRPr b="1" sz="2400">
              <a:solidFill>
                <a:srgbClr val="002776"/>
              </a:solidFill>
              <a:latin typeface="Verdana"/>
              <a:ea typeface="Verdana"/>
              <a:cs typeface="Verdana"/>
              <a:sym typeface="Verdana"/>
            </a:endParaRPr>
          </a:p>
          <a:p>
            <a:pPr indent="0" lvl="0" marL="0" marR="0" rtl="0" algn="l">
              <a:lnSpc>
                <a:spcPct val="100000"/>
              </a:lnSpc>
              <a:spcBef>
                <a:spcPts val="0"/>
              </a:spcBef>
              <a:spcAft>
                <a:spcPts val="0"/>
              </a:spcAft>
              <a:buClr>
                <a:srgbClr val="002776"/>
              </a:buClr>
              <a:buSzPts val="3600"/>
              <a:buFont typeface="Verdana"/>
              <a:buNone/>
            </a:pPr>
            <a:r>
              <a:t/>
            </a:r>
            <a:endParaRPr b="1" sz="2400">
              <a:solidFill>
                <a:srgbClr val="002776"/>
              </a:solidFill>
              <a:latin typeface="Verdana"/>
              <a:ea typeface="Verdana"/>
              <a:cs typeface="Verdana"/>
              <a:sym typeface="Verdana"/>
            </a:endParaRPr>
          </a:p>
          <a:p>
            <a:pPr indent="0" lvl="0" marL="0" marR="0" rtl="0" algn="l">
              <a:lnSpc>
                <a:spcPct val="100000"/>
              </a:lnSpc>
              <a:spcBef>
                <a:spcPts val="0"/>
              </a:spcBef>
              <a:spcAft>
                <a:spcPts val="0"/>
              </a:spcAft>
              <a:buClr>
                <a:srgbClr val="002776"/>
              </a:buClr>
              <a:buSzPts val="2400"/>
              <a:buFont typeface="Verdana"/>
              <a:buNone/>
            </a:pPr>
            <a:r>
              <a:rPr b="1" lang="en-US" sz="2400">
                <a:solidFill>
                  <a:srgbClr val="38761D"/>
                </a:solidFill>
                <a:latin typeface="Verdana"/>
                <a:ea typeface="Verdana"/>
                <a:cs typeface="Verdana"/>
                <a:sym typeface="Verdana"/>
              </a:rPr>
              <a:t>Mentor: Parth Sagar</a:t>
            </a:r>
            <a:endParaRPr b="1" sz="2400">
              <a:solidFill>
                <a:srgbClr val="002776"/>
              </a:solidFill>
              <a:latin typeface="Verdana"/>
              <a:ea typeface="Verdana"/>
              <a:cs typeface="Verdana"/>
              <a:sym typeface="Verdana"/>
            </a:endParaRPr>
          </a:p>
          <a:p>
            <a:pPr indent="0" lvl="0" marL="0" marR="0" rtl="0" algn="l">
              <a:lnSpc>
                <a:spcPct val="100000"/>
              </a:lnSpc>
              <a:spcBef>
                <a:spcPts val="0"/>
              </a:spcBef>
              <a:spcAft>
                <a:spcPts val="0"/>
              </a:spcAft>
              <a:buClr>
                <a:srgbClr val="002776"/>
              </a:buClr>
              <a:buSzPts val="2400"/>
              <a:buFont typeface="Verdana"/>
              <a:buNone/>
            </a:pPr>
            <a:r>
              <a:rPr b="1" i="0" lang="en-US" sz="2400" u="none" cap="none" strike="noStrike">
                <a:solidFill>
                  <a:srgbClr val="9900FF"/>
                </a:solidFill>
                <a:latin typeface="Verdana"/>
                <a:ea typeface="Verdana"/>
                <a:cs typeface="Verdana"/>
                <a:sym typeface="Verdana"/>
              </a:rPr>
              <a:t>Date:</a:t>
            </a:r>
            <a:r>
              <a:rPr b="1" i="0" lang="en-US" sz="2400" u="none" cap="none" strike="noStrike">
                <a:solidFill>
                  <a:srgbClr val="002776"/>
                </a:solidFill>
                <a:latin typeface="Verdana"/>
                <a:ea typeface="Verdana"/>
                <a:cs typeface="Verdana"/>
                <a:sym typeface="Verdana"/>
              </a:rPr>
              <a:t> </a:t>
            </a:r>
            <a:r>
              <a:rPr b="1" lang="en-US" sz="2400">
                <a:solidFill>
                  <a:srgbClr val="002776"/>
                </a:solidFill>
                <a:latin typeface="Verdana"/>
                <a:ea typeface="Verdana"/>
                <a:cs typeface="Verdana"/>
                <a:sym typeface="Verdana"/>
              </a:rPr>
              <a:t>10</a:t>
            </a:r>
            <a:r>
              <a:rPr b="1" i="0" lang="en-US" sz="2400" u="none" cap="none" strike="noStrike">
                <a:solidFill>
                  <a:srgbClr val="002776"/>
                </a:solidFill>
                <a:latin typeface="Verdana"/>
                <a:ea typeface="Verdana"/>
                <a:cs typeface="Verdana"/>
                <a:sym typeface="Verdana"/>
              </a:rPr>
              <a:t>/</a:t>
            </a:r>
            <a:r>
              <a:rPr b="1" lang="en-US" sz="2400">
                <a:solidFill>
                  <a:srgbClr val="002776"/>
                </a:solidFill>
                <a:latin typeface="Verdana"/>
                <a:ea typeface="Verdana"/>
                <a:cs typeface="Verdana"/>
                <a:sym typeface="Verdana"/>
              </a:rPr>
              <a:t>02</a:t>
            </a:r>
            <a:r>
              <a:rPr b="1" i="0" lang="en-US" sz="2400" u="none" cap="none" strike="noStrike">
                <a:solidFill>
                  <a:srgbClr val="002776"/>
                </a:solidFill>
                <a:latin typeface="Verdana"/>
                <a:ea typeface="Verdana"/>
                <a:cs typeface="Verdana"/>
                <a:sym typeface="Verdana"/>
              </a:rPr>
              <a:t>/</a:t>
            </a:r>
            <a:r>
              <a:rPr b="1" lang="en-US" sz="2400">
                <a:solidFill>
                  <a:srgbClr val="002776"/>
                </a:solidFill>
                <a:latin typeface="Verdana"/>
                <a:ea typeface="Verdana"/>
                <a:cs typeface="Verdana"/>
                <a:sym typeface="Verdana"/>
              </a:rPr>
              <a:t>2022</a:t>
            </a:r>
            <a:endParaRPr b="0" i="0" sz="1400" u="none" cap="none" strike="noStrike">
              <a:solidFill>
                <a:srgbClr val="000000"/>
              </a:solidFill>
              <a:latin typeface="Arial"/>
              <a:ea typeface="Arial"/>
              <a:cs typeface="Arial"/>
              <a:sym typeface="Arial"/>
            </a:endParaRPr>
          </a:p>
        </p:txBody>
      </p:sp>
      <p:pic>
        <p:nvPicPr>
          <p:cNvPr id="183" name="Google Shape;183;p30"/>
          <p:cNvPicPr preferRelativeResize="0"/>
          <p:nvPr/>
        </p:nvPicPr>
        <p:blipFill rotWithShape="1">
          <a:blip r:embed="rId3">
            <a:alphaModFix/>
          </a:blip>
          <a:srcRect b="0" l="0" r="0" t="0"/>
          <a:stretch/>
        </p:blipFill>
        <p:spPr>
          <a:xfrm>
            <a:off x="7700064" y="102559"/>
            <a:ext cx="1187051" cy="41135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9"/>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p39"/>
          <p:cNvSpPr txBox="1"/>
          <p:nvPr/>
        </p:nvSpPr>
        <p:spPr>
          <a:xfrm>
            <a:off x="942750" y="794875"/>
            <a:ext cx="7349700" cy="418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entury Gothic"/>
                <a:ea typeface="Century Gothic"/>
                <a:cs typeface="Century Gothic"/>
                <a:sym typeface="Century Gothic"/>
              </a:rPr>
              <a:t>Assumptions / Queries:</a:t>
            </a:r>
            <a:endParaRPr b="1" sz="2000">
              <a:latin typeface="Century Gothic"/>
              <a:ea typeface="Century Gothic"/>
              <a:cs typeface="Century Gothic"/>
              <a:sym typeface="Century Gothic"/>
            </a:endParaRPr>
          </a:p>
          <a:p>
            <a:pPr indent="0" lvl="0" marL="0" rtl="0" algn="l">
              <a:spcBef>
                <a:spcPts val="0"/>
              </a:spcBef>
              <a:spcAft>
                <a:spcPts val="0"/>
              </a:spcAft>
              <a:buNone/>
            </a:pPr>
            <a:r>
              <a:t/>
            </a:r>
            <a:endParaRPr b="1" sz="2000">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Char char="●"/>
            </a:pPr>
            <a:r>
              <a:rPr lang="en-US" sz="2000">
                <a:latin typeface="Century Gothic"/>
                <a:ea typeface="Century Gothic"/>
                <a:cs typeface="Century Gothic"/>
                <a:sym typeface="Century Gothic"/>
              </a:rPr>
              <a:t>Date and time columns may affect our target variable.</a:t>
            </a:r>
            <a:endParaRPr sz="2000">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Char char="●"/>
            </a:pPr>
            <a:r>
              <a:rPr lang="en-US" sz="2000">
                <a:latin typeface="Century Gothic"/>
                <a:ea typeface="Century Gothic"/>
                <a:cs typeface="Century Gothic"/>
                <a:sym typeface="Century Gothic"/>
              </a:rPr>
              <a:t>‘incident no’ may not affect target.</a:t>
            </a:r>
            <a:endParaRPr sz="2000">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Char char="●"/>
            </a:pPr>
            <a:r>
              <a:rPr lang="en-US" sz="2000">
                <a:latin typeface="Century Gothic"/>
                <a:ea typeface="Century Gothic"/>
                <a:cs typeface="Century Gothic"/>
                <a:sym typeface="Century Gothic"/>
              </a:rPr>
              <a:t>‘opened_by’ may not affect the target.</a:t>
            </a:r>
            <a:endParaRPr sz="2000">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Char char="●"/>
            </a:pPr>
            <a:r>
              <a:rPr lang="en-US" sz="2000">
                <a:latin typeface="Century Gothic"/>
                <a:ea typeface="Century Gothic"/>
                <a:cs typeface="Century Gothic"/>
                <a:sym typeface="Century Gothic"/>
              </a:rPr>
              <a:t>‘opened at’ - should be investigated further.</a:t>
            </a:r>
            <a:endParaRPr sz="2000">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Char char="●"/>
            </a:pPr>
            <a:r>
              <a:rPr lang="en-US" sz="2000">
                <a:latin typeface="Century Gothic"/>
                <a:ea typeface="Century Gothic"/>
                <a:cs typeface="Century Gothic"/>
                <a:sym typeface="Century Gothic"/>
              </a:rPr>
              <a:t>Does location of incident affect the impact colum?</a:t>
            </a:r>
            <a:endParaRPr sz="2000">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Char char="●"/>
            </a:pPr>
            <a:r>
              <a:rPr lang="en-US" sz="2000">
                <a:latin typeface="Century Gothic"/>
                <a:ea typeface="Century Gothic"/>
                <a:cs typeface="Century Gothic"/>
                <a:sym typeface="Century Gothic"/>
              </a:rPr>
              <a:t>Does contact type (phone, email etc.)  affect impact column?</a:t>
            </a:r>
            <a:endParaRPr sz="2000">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Char char="●"/>
            </a:pPr>
            <a:r>
              <a:rPr lang="en-US" sz="2000">
                <a:latin typeface="Century Gothic"/>
                <a:ea typeface="Century Gothic"/>
                <a:cs typeface="Century Gothic"/>
                <a:sym typeface="Century Gothic"/>
              </a:rPr>
              <a:t>Does ‘u_symptom affect’ the impact column?</a:t>
            </a:r>
            <a:endParaRPr sz="2000">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Char char="●"/>
            </a:pPr>
            <a:r>
              <a:rPr lang="en-US" sz="2000">
                <a:latin typeface="Century Gothic"/>
                <a:ea typeface="Century Gothic"/>
                <a:cs typeface="Century Gothic"/>
                <a:sym typeface="Century Gothic"/>
              </a:rPr>
              <a:t>Having a </a:t>
            </a:r>
            <a:r>
              <a:rPr lang="en-US" sz="2000">
                <a:latin typeface="Century Gothic"/>
                <a:ea typeface="Century Gothic"/>
                <a:cs typeface="Century Gothic"/>
                <a:sym typeface="Century Gothic"/>
              </a:rPr>
              <a:t>prior</a:t>
            </a:r>
            <a:r>
              <a:rPr lang="en-US" sz="2000">
                <a:latin typeface="Century Gothic"/>
                <a:ea typeface="Century Gothic"/>
                <a:cs typeface="Century Gothic"/>
                <a:sym typeface="Century Gothic"/>
              </a:rPr>
              <a:t> knowledge of the incident may lead to quicker resolution and may have a relation to impact.</a:t>
            </a:r>
            <a:endParaRPr sz="2000">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0"/>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pic>
        <p:nvPicPr>
          <p:cNvPr id="262" name="Google Shape;262;p40"/>
          <p:cNvPicPr preferRelativeResize="0"/>
          <p:nvPr/>
        </p:nvPicPr>
        <p:blipFill>
          <a:blip r:embed="rId3">
            <a:alphaModFix/>
          </a:blip>
          <a:stretch>
            <a:fillRect/>
          </a:stretch>
        </p:blipFill>
        <p:spPr>
          <a:xfrm>
            <a:off x="1166050" y="2156131"/>
            <a:ext cx="6581775" cy="3876675"/>
          </a:xfrm>
          <a:prstGeom prst="rect">
            <a:avLst/>
          </a:prstGeom>
          <a:noFill/>
          <a:ln>
            <a:noFill/>
          </a:ln>
        </p:spPr>
      </p:pic>
      <p:sp>
        <p:nvSpPr>
          <p:cNvPr id="263" name="Google Shape;263;p40"/>
          <p:cNvSpPr txBox="1"/>
          <p:nvPr/>
        </p:nvSpPr>
        <p:spPr>
          <a:xfrm>
            <a:off x="998200" y="813350"/>
            <a:ext cx="7349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Century Gothic"/>
                <a:ea typeface="Century Gothic"/>
                <a:cs typeface="Century Gothic"/>
                <a:sym typeface="Century Gothic"/>
              </a:rPr>
              <a:t>On splitting the ‘opened_at’ column into date and time, we observe that most of the incidents get reported during </a:t>
            </a:r>
            <a:endParaRPr sz="2000">
              <a:latin typeface="Century Gothic"/>
              <a:ea typeface="Century Gothic"/>
              <a:cs typeface="Century Gothic"/>
              <a:sym typeface="Century Gothic"/>
            </a:endParaRPr>
          </a:p>
          <a:p>
            <a:pPr indent="0" lvl="0" marL="0" rtl="0" algn="l">
              <a:spcBef>
                <a:spcPts val="0"/>
              </a:spcBef>
              <a:spcAft>
                <a:spcPts val="0"/>
              </a:spcAft>
              <a:buNone/>
            </a:pPr>
            <a:r>
              <a:rPr lang="en-US" sz="2000">
                <a:latin typeface="Century Gothic"/>
                <a:ea typeface="Century Gothic"/>
                <a:cs typeface="Century Gothic"/>
                <a:sym typeface="Century Gothic"/>
              </a:rPr>
              <a:t>8:00 hrs to 17:00 hrs</a:t>
            </a:r>
            <a:endParaRPr sz="2000">
              <a:latin typeface="Century Gothic"/>
              <a:ea typeface="Century Gothic"/>
              <a:cs typeface="Century Gothic"/>
              <a:sym typeface="Century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1"/>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pic>
        <p:nvPicPr>
          <p:cNvPr id="270" name="Google Shape;270;p41"/>
          <p:cNvPicPr preferRelativeResize="0"/>
          <p:nvPr/>
        </p:nvPicPr>
        <p:blipFill>
          <a:blip r:embed="rId3">
            <a:alphaModFix/>
          </a:blip>
          <a:stretch>
            <a:fillRect/>
          </a:stretch>
        </p:blipFill>
        <p:spPr>
          <a:xfrm>
            <a:off x="1137475" y="1817506"/>
            <a:ext cx="6638925" cy="3962400"/>
          </a:xfrm>
          <a:prstGeom prst="rect">
            <a:avLst/>
          </a:prstGeom>
          <a:noFill/>
          <a:ln>
            <a:noFill/>
          </a:ln>
        </p:spPr>
      </p:pic>
      <p:sp>
        <p:nvSpPr>
          <p:cNvPr id="271" name="Google Shape;271;p41"/>
          <p:cNvSpPr txBox="1"/>
          <p:nvPr/>
        </p:nvSpPr>
        <p:spPr>
          <a:xfrm>
            <a:off x="482700" y="339600"/>
            <a:ext cx="79485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Century Gothic"/>
                <a:ea typeface="Century Gothic"/>
                <a:cs typeface="Century Gothic"/>
                <a:sym typeface="Century Gothic"/>
              </a:rPr>
              <a:t>On splitting the ‘opened_at’ column into months, we observe that most of the incidents get reported during during months of march , april, and may.</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2"/>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pic>
        <p:nvPicPr>
          <p:cNvPr id="278" name="Google Shape;278;p42"/>
          <p:cNvPicPr preferRelativeResize="0"/>
          <p:nvPr/>
        </p:nvPicPr>
        <p:blipFill>
          <a:blip r:embed="rId3">
            <a:alphaModFix/>
          </a:blip>
          <a:stretch>
            <a:fillRect/>
          </a:stretch>
        </p:blipFill>
        <p:spPr>
          <a:xfrm>
            <a:off x="1732577" y="1585561"/>
            <a:ext cx="5678826" cy="5298774"/>
          </a:xfrm>
          <a:prstGeom prst="rect">
            <a:avLst/>
          </a:prstGeom>
          <a:noFill/>
          <a:ln>
            <a:noFill/>
          </a:ln>
        </p:spPr>
      </p:pic>
      <p:sp>
        <p:nvSpPr>
          <p:cNvPr id="279" name="Google Shape;279;p42"/>
          <p:cNvSpPr txBox="1"/>
          <p:nvPr/>
        </p:nvSpPr>
        <p:spPr>
          <a:xfrm>
            <a:off x="900738" y="292550"/>
            <a:ext cx="7342500" cy="1293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From the heatmap we see that except for ‘urgency’ and ‘</a:t>
            </a:r>
            <a:r>
              <a:rPr lang="en-US" sz="1800">
                <a:latin typeface="Century Gothic"/>
                <a:ea typeface="Century Gothic"/>
                <a:cs typeface="Century Gothic"/>
                <a:sym typeface="Century Gothic"/>
              </a:rPr>
              <a:t>priority’</a:t>
            </a:r>
            <a:r>
              <a:rPr lang="en-US" sz="1800">
                <a:latin typeface="Century Gothic"/>
                <a:ea typeface="Century Gothic"/>
                <a:cs typeface="Century Gothic"/>
                <a:sym typeface="Century Gothic"/>
              </a:rPr>
              <a:t> none of the other features have a strong correlation with the target. </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There are few strong correlations  between feature columns.</a:t>
            </a:r>
            <a:endParaRPr sz="1800">
              <a:latin typeface="Century Gothic"/>
              <a:ea typeface="Century Gothic"/>
              <a:cs typeface="Century Gothic"/>
              <a:sym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3"/>
          <p:cNvSpPr txBox="1"/>
          <p:nvPr>
            <p:ph type="title"/>
          </p:nvPr>
        </p:nvSpPr>
        <p:spPr>
          <a:xfrm>
            <a:off x="3" y="66170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43"/>
          <p:cNvSpPr txBox="1"/>
          <p:nvPr/>
        </p:nvSpPr>
        <p:spPr>
          <a:xfrm>
            <a:off x="757900" y="887300"/>
            <a:ext cx="734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87" name="Google Shape;287;p43"/>
          <p:cNvPicPr preferRelativeResize="0"/>
          <p:nvPr/>
        </p:nvPicPr>
        <p:blipFill>
          <a:blip r:embed="rId3">
            <a:alphaModFix/>
          </a:blip>
          <a:stretch>
            <a:fillRect/>
          </a:stretch>
        </p:blipFill>
        <p:spPr>
          <a:xfrm>
            <a:off x="544238" y="1472356"/>
            <a:ext cx="8055518" cy="4977094"/>
          </a:xfrm>
          <a:prstGeom prst="rect">
            <a:avLst/>
          </a:prstGeom>
          <a:noFill/>
          <a:ln>
            <a:noFill/>
          </a:ln>
        </p:spPr>
      </p:pic>
      <p:sp>
        <p:nvSpPr>
          <p:cNvPr id="288" name="Google Shape;288;p43"/>
          <p:cNvSpPr txBox="1"/>
          <p:nvPr/>
        </p:nvSpPr>
        <p:spPr>
          <a:xfrm>
            <a:off x="518250" y="179300"/>
            <a:ext cx="81075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Century Gothic"/>
                <a:ea typeface="Century Gothic"/>
                <a:cs typeface="Century Gothic"/>
                <a:sym typeface="Century Gothic"/>
              </a:rPr>
              <a:t>We observe that the target distribution is </a:t>
            </a:r>
            <a:r>
              <a:rPr lang="en-US" sz="1800">
                <a:solidFill>
                  <a:schemeClr val="dk1"/>
                </a:solidFill>
                <a:latin typeface="Century Gothic"/>
                <a:ea typeface="Century Gothic"/>
                <a:cs typeface="Century Gothic"/>
                <a:sym typeface="Century Gothic"/>
              </a:rPr>
              <a:t>imbalanced</a:t>
            </a:r>
            <a:r>
              <a:rPr lang="en-US" sz="1800">
                <a:solidFill>
                  <a:schemeClr val="dk1"/>
                </a:solidFill>
                <a:latin typeface="Century Gothic"/>
                <a:ea typeface="Century Gothic"/>
                <a:cs typeface="Century Gothic"/>
                <a:sym typeface="Century Gothic"/>
              </a:rPr>
              <a:t> with most of the incidents classified as having a ‘Medium’ impact.</a:t>
            </a:r>
            <a:endParaRPr sz="18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rPr lang="en-US" sz="1800">
                <a:solidFill>
                  <a:schemeClr val="dk1"/>
                </a:solidFill>
                <a:latin typeface="Century Gothic"/>
                <a:ea typeface="Century Gothic"/>
                <a:cs typeface="Century Gothic"/>
                <a:sym typeface="Century Gothic"/>
              </a:rPr>
              <a:t>The columns ‘urgency’ and ‘priority’ follow a similar trend.</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4"/>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pic>
        <p:nvPicPr>
          <p:cNvPr id="295" name="Google Shape;295;p44"/>
          <p:cNvPicPr preferRelativeResize="0"/>
          <p:nvPr/>
        </p:nvPicPr>
        <p:blipFill>
          <a:blip r:embed="rId3">
            <a:alphaModFix/>
          </a:blip>
          <a:stretch>
            <a:fillRect/>
          </a:stretch>
        </p:blipFill>
        <p:spPr>
          <a:xfrm>
            <a:off x="1655199" y="1275300"/>
            <a:ext cx="5833600" cy="5060150"/>
          </a:xfrm>
          <a:prstGeom prst="rect">
            <a:avLst/>
          </a:prstGeom>
          <a:noFill/>
          <a:ln>
            <a:noFill/>
          </a:ln>
        </p:spPr>
      </p:pic>
      <p:sp>
        <p:nvSpPr>
          <p:cNvPr id="296" name="Google Shape;296;p44"/>
          <p:cNvSpPr txBox="1"/>
          <p:nvPr/>
        </p:nvSpPr>
        <p:spPr>
          <a:xfrm>
            <a:off x="787050" y="228600"/>
            <a:ext cx="7339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entury Gothic"/>
                <a:ea typeface="Century Gothic"/>
                <a:cs typeface="Century Gothic"/>
                <a:sym typeface="Century Gothic"/>
              </a:rPr>
              <a:t>Relationship between ‘urgency’, ‘Priority’ and ‘Impact:</a:t>
            </a:r>
            <a:endParaRPr b="1" sz="2000">
              <a:latin typeface="Century Gothic"/>
              <a:ea typeface="Century Gothic"/>
              <a:cs typeface="Century Gothic"/>
              <a:sym typeface="Century Gothic"/>
            </a:endParaRPr>
          </a:p>
          <a:p>
            <a:pPr indent="0" lvl="0" marL="0" rtl="0" algn="l">
              <a:spcBef>
                <a:spcPts val="0"/>
              </a:spcBef>
              <a:spcAft>
                <a:spcPts val="0"/>
              </a:spcAft>
              <a:buNone/>
            </a:pPr>
            <a:r>
              <a:rPr lang="en-US" sz="1800">
                <a:latin typeface="Century Gothic"/>
                <a:ea typeface="Century Gothic"/>
                <a:cs typeface="Century Gothic"/>
                <a:sym typeface="Century Gothic"/>
              </a:rPr>
              <a:t>The above columns are very highly correlated with ‘</a:t>
            </a:r>
            <a:r>
              <a:rPr lang="en-US" sz="1800">
                <a:latin typeface="Century Gothic"/>
                <a:ea typeface="Century Gothic"/>
                <a:cs typeface="Century Gothic"/>
                <a:sym typeface="Century Gothic"/>
              </a:rPr>
              <a:t>impact’</a:t>
            </a:r>
            <a:r>
              <a:rPr lang="en-US" sz="1800">
                <a:latin typeface="Century Gothic"/>
                <a:ea typeface="Century Gothic"/>
                <a:cs typeface="Century Gothic"/>
                <a:sym typeface="Century Gothic"/>
              </a:rPr>
              <a:t>. Will these two features play a dominant role in predictions?</a:t>
            </a:r>
            <a:endParaRPr sz="1800">
              <a:latin typeface="Century Gothic"/>
              <a:ea typeface="Century Gothic"/>
              <a:cs typeface="Century Gothic"/>
              <a:sym typeface="Century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0" name="Shape 300"/>
        <p:cNvGrpSpPr/>
        <p:nvPr/>
      </p:nvGrpSpPr>
      <p:grpSpPr>
        <a:xfrm>
          <a:off x="0" y="0"/>
          <a:ext cx="0" cy="0"/>
          <a:chOff x="0" y="0"/>
          <a:chExt cx="0" cy="0"/>
        </a:xfrm>
      </p:grpSpPr>
      <p:sp>
        <p:nvSpPr>
          <p:cNvPr id="301" name="Google Shape;301;p45"/>
          <p:cNvSpPr txBox="1"/>
          <p:nvPr/>
        </p:nvSpPr>
        <p:spPr>
          <a:xfrm>
            <a:off x="88256" y="55202"/>
            <a:ext cx="8503149" cy="61268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2776"/>
              </a:buClr>
              <a:buSzPts val="2800"/>
              <a:buFont typeface="Arial"/>
              <a:buNone/>
            </a:pPr>
            <a:r>
              <a:rPr b="1" i="0" lang="en-US" sz="2800" u="none" cap="none" strike="noStrike">
                <a:solidFill>
                  <a:srgbClr val="002776"/>
                </a:solidFill>
                <a:latin typeface="Arial"/>
                <a:ea typeface="Arial"/>
                <a:cs typeface="Arial"/>
                <a:sym typeface="Arial"/>
              </a:rPr>
              <a:t>Feature Engineering</a:t>
            </a:r>
            <a:endParaRPr b="0" i="0" sz="1400" u="none" cap="none" strike="noStrike">
              <a:solidFill>
                <a:srgbClr val="000000"/>
              </a:solidFill>
              <a:latin typeface="Arial"/>
              <a:ea typeface="Arial"/>
              <a:cs typeface="Arial"/>
              <a:sym typeface="Arial"/>
            </a:endParaRPr>
          </a:p>
        </p:txBody>
      </p:sp>
      <p:pic>
        <p:nvPicPr>
          <p:cNvPr id="302" name="Google Shape;302;p45"/>
          <p:cNvPicPr preferRelativeResize="0"/>
          <p:nvPr/>
        </p:nvPicPr>
        <p:blipFill rotWithShape="1">
          <a:blip r:embed="rId3">
            <a:alphaModFix/>
          </a:blip>
          <a:srcRect b="0" l="0" r="0" t="0"/>
          <a:stretch/>
        </p:blipFill>
        <p:spPr>
          <a:xfrm>
            <a:off x="7771754" y="100245"/>
            <a:ext cx="1187051" cy="411359"/>
          </a:xfrm>
          <a:prstGeom prst="rect">
            <a:avLst/>
          </a:prstGeom>
          <a:noFill/>
          <a:ln>
            <a:noFill/>
          </a:ln>
        </p:spPr>
      </p:pic>
      <p:pic>
        <p:nvPicPr>
          <p:cNvPr id="303" name="Google Shape;303;p45"/>
          <p:cNvPicPr preferRelativeResize="0"/>
          <p:nvPr/>
        </p:nvPicPr>
        <p:blipFill>
          <a:blip r:embed="rId4">
            <a:alphaModFix/>
          </a:blip>
          <a:stretch>
            <a:fillRect/>
          </a:stretch>
        </p:blipFill>
        <p:spPr>
          <a:xfrm>
            <a:off x="1241362" y="2097525"/>
            <a:ext cx="6196926" cy="4760475"/>
          </a:xfrm>
          <a:prstGeom prst="rect">
            <a:avLst/>
          </a:prstGeom>
          <a:noFill/>
          <a:ln>
            <a:noFill/>
          </a:ln>
        </p:spPr>
      </p:pic>
      <p:sp>
        <p:nvSpPr>
          <p:cNvPr id="304" name="Google Shape;304;p45"/>
          <p:cNvSpPr txBox="1"/>
          <p:nvPr/>
        </p:nvSpPr>
        <p:spPr>
          <a:xfrm>
            <a:off x="431950" y="667900"/>
            <a:ext cx="73398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latin typeface="Century Gothic"/>
                <a:ea typeface="Century Gothic"/>
                <a:cs typeface="Century Gothic"/>
                <a:sym typeface="Century Gothic"/>
              </a:rPr>
              <a:t>Drop the columns with most null values:</a:t>
            </a:r>
            <a:r>
              <a:rPr lang="en-US" sz="1800">
                <a:latin typeface="Century Gothic"/>
                <a:ea typeface="Century Gothic"/>
                <a:cs typeface="Century Gothic"/>
                <a:sym typeface="Century Gothic"/>
              </a:rPr>
              <a:t>  </a:t>
            </a:r>
            <a:endParaRPr sz="1800">
              <a:latin typeface="Century Gothic"/>
              <a:ea typeface="Century Gothic"/>
              <a:cs typeface="Century Gothic"/>
              <a:sym typeface="Century Gothic"/>
            </a:endParaRPr>
          </a:p>
          <a:p>
            <a:pPr indent="0" lvl="0" marL="0" rtl="0" algn="l">
              <a:spcBef>
                <a:spcPts val="0"/>
              </a:spcBef>
              <a:spcAft>
                <a:spcPts val="0"/>
              </a:spcAft>
              <a:buNone/>
            </a:pPr>
            <a:r>
              <a:rPr lang="en-US" sz="1800">
                <a:latin typeface="Century Gothic"/>
                <a:ea typeface="Century Gothic"/>
                <a:cs typeface="Century Gothic"/>
                <a:sym typeface="Century Gothic"/>
              </a:rPr>
              <a:t>The following columns have more than 35% null values and can </a:t>
            </a:r>
            <a:endParaRPr sz="1800">
              <a:latin typeface="Century Gothic"/>
              <a:ea typeface="Century Gothic"/>
              <a:cs typeface="Century Gothic"/>
              <a:sym typeface="Century Gothic"/>
            </a:endParaRPr>
          </a:p>
          <a:p>
            <a:pPr indent="0" lvl="0" marL="0" rtl="0" algn="l">
              <a:spcBef>
                <a:spcPts val="0"/>
              </a:spcBef>
              <a:spcAft>
                <a:spcPts val="0"/>
              </a:spcAft>
              <a:buNone/>
            </a:pPr>
            <a:r>
              <a:rPr lang="en-US" sz="1800">
                <a:latin typeface="Century Gothic"/>
                <a:ea typeface="Century Gothic"/>
                <a:cs typeface="Century Gothic"/>
                <a:sym typeface="Century Gothic"/>
              </a:rPr>
              <a:t>be dropped: </a:t>
            </a:r>
            <a:endParaRPr sz="1800">
              <a:latin typeface="Century Gothic"/>
              <a:ea typeface="Century Gothic"/>
              <a:cs typeface="Century Gothic"/>
              <a:sym typeface="Century Gothic"/>
            </a:endParaRPr>
          </a:p>
          <a:p>
            <a:pPr indent="0" lvl="0" marL="0" rtl="0" algn="l">
              <a:spcBef>
                <a:spcPts val="0"/>
              </a:spcBef>
              <a:spcAft>
                <a:spcPts val="0"/>
              </a:spcAft>
              <a:buNone/>
            </a:pPr>
            <a:r>
              <a:rPr lang="en-US" sz="1800">
                <a:latin typeface="Century Gothic"/>
                <a:ea typeface="Century Gothic"/>
                <a:cs typeface="Century Gothic"/>
                <a:sym typeface="Century Gothic"/>
              </a:rPr>
              <a:t>'cmdb_ci', 'problem_id', 'rfc', 'vendor', 'caused_by', 'sys_created_by', 'sys_created_at' </a:t>
            </a:r>
            <a:endParaRPr sz="1800">
              <a:latin typeface="Century Gothic"/>
              <a:ea typeface="Century Gothic"/>
              <a:cs typeface="Century Gothic"/>
              <a:sym typeface="Century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6"/>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aphicFrame>
        <p:nvGraphicFramePr>
          <p:cNvPr id="311" name="Google Shape;311;p46"/>
          <p:cNvGraphicFramePr/>
          <p:nvPr/>
        </p:nvGraphicFramePr>
        <p:xfrm>
          <a:off x="787050" y="1676150"/>
          <a:ext cx="3000000" cy="3000000"/>
        </p:xfrm>
        <a:graphic>
          <a:graphicData uri="http://schemas.openxmlformats.org/drawingml/2006/table">
            <a:tbl>
              <a:tblPr>
                <a:noFill/>
                <a:tableStyleId>{096BAE4D-A821-4DA0-98B3-6CF85F878BB3}</a:tableStyleId>
              </a:tblPr>
              <a:tblGrid>
                <a:gridCol w="2413000"/>
                <a:gridCol w="2413000"/>
                <a:gridCol w="2413000"/>
              </a:tblGrid>
              <a:tr h="381000">
                <a:tc>
                  <a:txBody>
                    <a:bodyPr/>
                    <a:lstStyle/>
                    <a:p>
                      <a:pPr indent="0" lvl="0" marL="0" rtl="0" algn="ctr">
                        <a:spcBef>
                          <a:spcPts val="0"/>
                        </a:spcBef>
                        <a:spcAft>
                          <a:spcPts val="0"/>
                        </a:spcAft>
                        <a:buNone/>
                      </a:pPr>
                      <a:r>
                        <a:rPr b="1" lang="en-US">
                          <a:latin typeface="Century Gothic"/>
                          <a:ea typeface="Century Gothic"/>
                          <a:cs typeface="Century Gothic"/>
                          <a:sym typeface="Century Gothic"/>
                        </a:rPr>
                        <a:t>COLUMN NAME</a:t>
                      </a:r>
                      <a:endParaRPr b="1">
                        <a:latin typeface="Century Gothic"/>
                        <a:ea typeface="Century Gothic"/>
                        <a:cs typeface="Century Gothic"/>
                        <a:sym typeface="Century Gothic"/>
                      </a:endParaRPr>
                    </a:p>
                  </a:txBody>
                  <a:tcPr marT="91425" marB="91425" marR="91425" marL="91425"/>
                </a:tc>
                <a:tc>
                  <a:txBody>
                    <a:bodyPr/>
                    <a:lstStyle/>
                    <a:p>
                      <a:pPr indent="0" lvl="0" marL="0" rtl="0" algn="ctr">
                        <a:spcBef>
                          <a:spcPts val="0"/>
                        </a:spcBef>
                        <a:spcAft>
                          <a:spcPts val="0"/>
                        </a:spcAft>
                        <a:buNone/>
                      </a:pPr>
                      <a:r>
                        <a:rPr b="1" lang="en-US">
                          <a:latin typeface="Century Gothic"/>
                          <a:ea typeface="Century Gothic"/>
                          <a:cs typeface="Century Gothic"/>
                          <a:sym typeface="Century Gothic"/>
                        </a:rPr>
                        <a:t>IMPUTED </a:t>
                      </a:r>
                      <a:r>
                        <a:rPr b="1" lang="en-US">
                          <a:latin typeface="Century Gothic"/>
                          <a:ea typeface="Century Gothic"/>
                          <a:cs typeface="Century Gothic"/>
                          <a:sym typeface="Century Gothic"/>
                        </a:rPr>
                        <a:t>VALUE</a:t>
                      </a:r>
                      <a:endParaRPr b="1">
                        <a:latin typeface="Century Gothic"/>
                        <a:ea typeface="Century Gothic"/>
                        <a:cs typeface="Century Gothic"/>
                        <a:sym typeface="Century Gothic"/>
                      </a:endParaRPr>
                    </a:p>
                  </a:txBody>
                  <a:tcPr marT="91425" marB="91425" marR="91425" marL="91425"/>
                </a:tc>
                <a:tc>
                  <a:txBody>
                    <a:bodyPr/>
                    <a:lstStyle/>
                    <a:p>
                      <a:pPr indent="0" lvl="0" marL="0" rtl="0" algn="ctr">
                        <a:spcBef>
                          <a:spcPts val="0"/>
                        </a:spcBef>
                        <a:spcAft>
                          <a:spcPts val="0"/>
                        </a:spcAft>
                        <a:buNone/>
                      </a:pPr>
                      <a:r>
                        <a:rPr b="1" lang="en-US">
                          <a:latin typeface="Century Gothic"/>
                          <a:ea typeface="Century Gothic"/>
                          <a:cs typeface="Century Gothic"/>
                          <a:sym typeface="Century Gothic"/>
                        </a:rPr>
                        <a:t>I</a:t>
                      </a:r>
                      <a:r>
                        <a:rPr b="1" lang="en-US">
                          <a:latin typeface="Century Gothic"/>
                          <a:ea typeface="Century Gothic"/>
                          <a:cs typeface="Century Gothic"/>
                          <a:sym typeface="Century Gothic"/>
                        </a:rPr>
                        <a:t>MPUTATION S</a:t>
                      </a:r>
                      <a:r>
                        <a:rPr b="1" lang="en-US">
                          <a:latin typeface="Century Gothic"/>
                          <a:ea typeface="Century Gothic"/>
                          <a:cs typeface="Century Gothic"/>
                          <a:sym typeface="Century Gothic"/>
                        </a:rPr>
                        <a:t>TRATEGY</a:t>
                      </a:r>
                      <a:endParaRPr b="1">
                        <a:latin typeface="Century Gothic"/>
                        <a:ea typeface="Century Gothic"/>
                        <a:cs typeface="Century Gothic"/>
                        <a:sym typeface="Century Gothic"/>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'caller_id' </a:t>
                      </a:r>
                      <a:endParaRPr>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Mode</a:t>
                      </a:r>
                      <a:endParaRPr>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None/>
                      </a:pPr>
                      <a:r>
                        <a:rPr lang="en-US">
                          <a:latin typeface="Century Gothic"/>
                          <a:ea typeface="Century Gothic"/>
                          <a:cs typeface="Century Gothic"/>
                          <a:sym typeface="Century Gothic"/>
                        </a:rPr>
                        <a:t>Mode</a:t>
                      </a:r>
                      <a:endParaRPr>
                        <a:latin typeface="Century Gothic"/>
                        <a:ea typeface="Century Gothic"/>
                        <a:cs typeface="Century Gothic"/>
                        <a:sym typeface="Century Gothic"/>
                      </a:endParaRPr>
                    </a:p>
                  </a:txBody>
                  <a:tcPr marT="91425" marB="91425" marR="91425" marL="91425"/>
                </a:tc>
              </a:tr>
              <a:tr h="381000">
                <a:tc>
                  <a:txBody>
                    <a:bodyPr/>
                    <a:lstStyle/>
                    <a:p>
                      <a:pPr indent="0" lvl="0" marL="0" rtl="0" algn="l">
                        <a:spcBef>
                          <a:spcPts val="0"/>
                        </a:spcBef>
                        <a:spcAft>
                          <a:spcPts val="0"/>
                        </a:spcAft>
                        <a:buNone/>
                      </a:pPr>
                      <a:r>
                        <a:rPr lang="en-US">
                          <a:latin typeface="Century Gothic"/>
                          <a:ea typeface="Century Gothic"/>
                          <a:cs typeface="Century Gothic"/>
                          <a:sym typeface="Century Gothic"/>
                        </a:rPr>
                        <a:t>'opened_by'</a:t>
                      </a:r>
                      <a:endParaRPr>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Mode</a:t>
                      </a:r>
                      <a:endParaRPr>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Mode</a:t>
                      </a:r>
                      <a:endParaRPr>
                        <a:latin typeface="Century Gothic"/>
                        <a:ea typeface="Century Gothic"/>
                        <a:cs typeface="Century Gothic"/>
                        <a:sym typeface="Century Gothic"/>
                      </a:endParaRPr>
                    </a:p>
                  </a:txBody>
                  <a:tcPr marT="91425" marB="91425" marR="91425" marL="91425"/>
                </a:tc>
              </a:tr>
              <a:tr h="381000">
                <a:tc>
                  <a:txBody>
                    <a:bodyPr/>
                    <a:lstStyle/>
                    <a:p>
                      <a:pPr indent="0" lvl="0" marL="0" rtl="0" algn="l">
                        <a:spcBef>
                          <a:spcPts val="0"/>
                        </a:spcBef>
                        <a:spcAft>
                          <a:spcPts val="0"/>
                        </a:spcAft>
                        <a:buNone/>
                      </a:pPr>
                      <a:r>
                        <a:rPr lang="en-US">
                          <a:latin typeface="Century Gothic"/>
                          <a:ea typeface="Century Gothic"/>
                          <a:cs typeface="Century Gothic"/>
                          <a:sym typeface="Century Gothic"/>
                        </a:rPr>
                        <a:t>'location'</a:t>
                      </a:r>
                      <a:endParaRPr>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Mode</a:t>
                      </a:r>
                      <a:endParaRPr>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Mode</a:t>
                      </a:r>
                      <a:endParaRPr>
                        <a:latin typeface="Century Gothic"/>
                        <a:ea typeface="Century Gothic"/>
                        <a:cs typeface="Century Gothic"/>
                        <a:sym typeface="Century Gothic"/>
                      </a:endParaRPr>
                    </a:p>
                  </a:txBody>
                  <a:tcPr marT="91425" marB="91425" marR="91425" marL="91425"/>
                </a:tc>
              </a:tr>
              <a:tr h="381000">
                <a:tc>
                  <a:txBody>
                    <a:bodyPr/>
                    <a:lstStyle/>
                    <a:p>
                      <a:pPr indent="0" lvl="0" marL="0" rtl="0" algn="l">
                        <a:spcBef>
                          <a:spcPts val="0"/>
                        </a:spcBef>
                        <a:spcAft>
                          <a:spcPts val="0"/>
                        </a:spcAft>
                        <a:buNone/>
                      </a:pPr>
                      <a:r>
                        <a:rPr lang="en-US">
                          <a:latin typeface="Century Gothic"/>
                          <a:ea typeface="Century Gothic"/>
                          <a:cs typeface="Century Gothic"/>
                          <a:sym typeface="Century Gothic"/>
                        </a:rPr>
                        <a:t>'category'</a:t>
                      </a:r>
                      <a:endParaRPr>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Mode</a:t>
                      </a:r>
                      <a:endParaRPr>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Mode</a:t>
                      </a:r>
                      <a:endParaRPr>
                        <a:latin typeface="Century Gothic"/>
                        <a:ea typeface="Century Gothic"/>
                        <a:cs typeface="Century Gothic"/>
                        <a:sym typeface="Century Gothic"/>
                      </a:endParaRPr>
                    </a:p>
                  </a:txBody>
                  <a:tcPr marT="91425" marB="91425" marR="91425" marL="91425"/>
                </a:tc>
              </a:tr>
              <a:tr h="381000">
                <a:tc>
                  <a:txBody>
                    <a:bodyPr/>
                    <a:lstStyle/>
                    <a:p>
                      <a:pPr indent="0" lvl="0" marL="0" rtl="0" algn="l">
                        <a:spcBef>
                          <a:spcPts val="0"/>
                        </a:spcBef>
                        <a:spcAft>
                          <a:spcPts val="0"/>
                        </a:spcAft>
                        <a:buNone/>
                      </a:pPr>
                      <a:r>
                        <a:rPr lang="en-US">
                          <a:latin typeface="Century Gothic"/>
                          <a:ea typeface="Century Gothic"/>
                          <a:cs typeface="Century Gothic"/>
                          <a:sym typeface="Century Gothic"/>
                        </a:rPr>
                        <a:t>'subcategory'</a:t>
                      </a:r>
                      <a:endParaRPr>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Mode</a:t>
                      </a:r>
                      <a:endParaRPr>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Mode</a:t>
                      </a:r>
                      <a:endParaRPr>
                        <a:latin typeface="Century Gothic"/>
                        <a:ea typeface="Century Gothic"/>
                        <a:cs typeface="Century Gothic"/>
                        <a:sym typeface="Century Gothic"/>
                      </a:endParaRPr>
                    </a:p>
                  </a:txBody>
                  <a:tcPr marT="91425" marB="91425" marR="91425" marL="91425"/>
                </a:tc>
              </a:tr>
              <a:tr h="381000">
                <a:tc>
                  <a:txBody>
                    <a:bodyPr/>
                    <a:lstStyle/>
                    <a:p>
                      <a:pPr indent="0" lvl="0" marL="0" rtl="0" algn="l">
                        <a:spcBef>
                          <a:spcPts val="0"/>
                        </a:spcBef>
                        <a:spcAft>
                          <a:spcPts val="0"/>
                        </a:spcAft>
                        <a:buNone/>
                      </a:pPr>
                      <a:r>
                        <a:rPr lang="en-US">
                          <a:latin typeface="Century Gothic"/>
                          <a:ea typeface="Century Gothic"/>
                          <a:cs typeface="Century Gothic"/>
                          <a:sym typeface="Century Gothic"/>
                        </a:rPr>
                        <a:t>'u_symptom'</a:t>
                      </a:r>
                      <a:endParaRPr>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Mode</a:t>
                      </a:r>
                      <a:endParaRPr>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Mode</a:t>
                      </a:r>
                      <a:endParaRPr>
                        <a:latin typeface="Century Gothic"/>
                        <a:ea typeface="Century Gothic"/>
                        <a:cs typeface="Century Gothic"/>
                        <a:sym typeface="Century Gothic"/>
                      </a:endParaRPr>
                    </a:p>
                  </a:txBody>
                  <a:tcPr marT="91425" marB="91425" marR="91425" marL="91425"/>
                </a:tc>
              </a:tr>
              <a:tr h="381000">
                <a:tc>
                  <a:txBody>
                    <a:bodyPr/>
                    <a:lstStyle/>
                    <a:p>
                      <a:pPr indent="0" lvl="0" marL="0" rtl="0" algn="l">
                        <a:spcBef>
                          <a:spcPts val="0"/>
                        </a:spcBef>
                        <a:spcAft>
                          <a:spcPts val="0"/>
                        </a:spcAft>
                        <a:buNone/>
                      </a:pPr>
                      <a:r>
                        <a:rPr lang="en-US">
                          <a:latin typeface="Century Gothic"/>
                          <a:ea typeface="Century Gothic"/>
                          <a:cs typeface="Century Gothic"/>
                          <a:sym typeface="Century Gothic"/>
                        </a:rPr>
                        <a:t>'assignment_group'</a:t>
                      </a:r>
                      <a:endParaRPr>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Mode</a:t>
                      </a:r>
                      <a:endParaRPr>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Mode</a:t>
                      </a:r>
                      <a:endParaRPr>
                        <a:latin typeface="Century Gothic"/>
                        <a:ea typeface="Century Gothic"/>
                        <a:cs typeface="Century Gothic"/>
                        <a:sym typeface="Century Gothic"/>
                      </a:endParaRPr>
                    </a:p>
                  </a:txBody>
                  <a:tcPr marT="91425" marB="91425" marR="91425" marL="91425"/>
                </a:tc>
              </a:tr>
              <a:tr h="381000">
                <a:tc>
                  <a:txBody>
                    <a:bodyPr/>
                    <a:lstStyle/>
                    <a:p>
                      <a:pPr indent="0" lvl="0" marL="0" rtl="0" algn="l">
                        <a:spcBef>
                          <a:spcPts val="0"/>
                        </a:spcBef>
                        <a:spcAft>
                          <a:spcPts val="0"/>
                        </a:spcAft>
                        <a:buNone/>
                      </a:pPr>
                      <a:r>
                        <a:rPr lang="en-US">
                          <a:latin typeface="Century Gothic"/>
                          <a:ea typeface="Century Gothic"/>
                          <a:cs typeface="Century Gothic"/>
                          <a:sym typeface="Century Gothic"/>
                        </a:rPr>
                        <a:t>'assigned_to'</a:t>
                      </a:r>
                      <a:endParaRPr>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Mode</a:t>
                      </a:r>
                      <a:endParaRPr>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Mode</a:t>
                      </a:r>
                      <a:endParaRPr>
                        <a:latin typeface="Century Gothic"/>
                        <a:ea typeface="Century Gothic"/>
                        <a:cs typeface="Century Gothic"/>
                        <a:sym typeface="Century Gothic"/>
                      </a:endParaRPr>
                    </a:p>
                  </a:txBody>
                  <a:tcPr marT="91425" marB="91425" marR="91425" marL="91425"/>
                </a:tc>
              </a:tr>
              <a:tr h="381000">
                <a:tc>
                  <a:txBody>
                    <a:bodyPr/>
                    <a:lstStyle/>
                    <a:p>
                      <a:pPr indent="0" lvl="0" marL="0" rtl="0" algn="l">
                        <a:spcBef>
                          <a:spcPts val="0"/>
                        </a:spcBef>
                        <a:spcAft>
                          <a:spcPts val="0"/>
                        </a:spcAft>
                        <a:buNone/>
                      </a:pPr>
                      <a:r>
                        <a:rPr lang="en-US">
                          <a:latin typeface="Century Gothic"/>
                          <a:ea typeface="Century Gothic"/>
                          <a:cs typeface="Century Gothic"/>
                          <a:sym typeface="Century Gothic"/>
                        </a:rPr>
                        <a:t>'resolved_by'</a:t>
                      </a:r>
                      <a:endParaRPr>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Mode</a:t>
                      </a:r>
                      <a:endParaRPr>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Mode</a:t>
                      </a:r>
                      <a:endParaRPr>
                        <a:latin typeface="Century Gothic"/>
                        <a:ea typeface="Century Gothic"/>
                        <a:cs typeface="Century Gothic"/>
                        <a:sym typeface="Century Gothic"/>
                      </a:endParaRPr>
                    </a:p>
                  </a:txBody>
                  <a:tcPr marT="91425" marB="91425" marR="91425" marL="91425"/>
                </a:tc>
              </a:tr>
              <a:tr h="381000">
                <a:tc>
                  <a:txBody>
                    <a:bodyPr/>
                    <a:lstStyle/>
                    <a:p>
                      <a:pPr indent="0" lvl="0" marL="0" rtl="0" algn="l">
                        <a:spcBef>
                          <a:spcPts val="0"/>
                        </a:spcBef>
                        <a:spcAft>
                          <a:spcPts val="0"/>
                        </a:spcAft>
                        <a:buNone/>
                      </a:pPr>
                      <a:r>
                        <a:rPr lang="en-US">
                          <a:latin typeface="Century Gothic"/>
                          <a:ea typeface="Century Gothic"/>
                          <a:cs typeface="Century Gothic"/>
                          <a:sym typeface="Century Gothic"/>
                        </a:rPr>
                        <a:t>'incident_state'</a:t>
                      </a:r>
                      <a:endParaRPr>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None/>
                      </a:pPr>
                      <a:r>
                        <a:rPr lang="en-US">
                          <a:latin typeface="Century Gothic"/>
                          <a:ea typeface="Century Gothic"/>
                          <a:cs typeface="Century Gothic"/>
                          <a:sym typeface="Century Gothic"/>
                        </a:rPr>
                        <a:t>Mode </a:t>
                      </a:r>
                      <a:endParaRPr>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None/>
                      </a:pPr>
                      <a:r>
                        <a:rPr lang="en-US">
                          <a:latin typeface="Century Gothic"/>
                          <a:ea typeface="Century Gothic"/>
                          <a:cs typeface="Century Gothic"/>
                          <a:sym typeface="Century Gothic"/>
                        </a:rPr>
                        <a:t>Mode</a:t>
                      </a:r>
                      <a:endParaRPr>
                        <a:latin typeface="Century Gothic"/>
                        <a:ea typeface="Century Gothic"/>
                        <a:cs typeface="Century Gothic"/>
                        <a:sym typeface="Century Gothic"/>
                      </a:endParaRPr>
                    </a:p>
                  </a:txBody>
                  <a:tcPr marT="91425" marB="91425" marR="91425" marL="91425"/>
                </a:tc>
              </a:tr>
              <a:tr h="381000">
                <a:tc>
                  <a:txBody>
                    <a:bodyPr/>
                    <a:lstStyle/>
                    <a:p>
                      <a:pPr indent="0" lvl="0" marL="0" rtl="0" algn="l">
                        <a:spcBef>
                          <a:spcPts val="0"/>
                        </a:spcBef>
                        <a:spcAft>
                          <a:spcPts val="0"/>
                        </a:spcAft>
                        <a:buNone/>
                      </a:pPr>
                      <a:r>
                        <a:rPr lang="en-US">
                          <a:latin typeface="Century Gothic"/>
                          <a:ea typeface="Century Gothic"/>
                          <a:cs typeface="Century Gothic"/>
                          <a:sym typeface="Century Gothic"/>
                        </a:rPr>
                        <a:t>‘</a:t>
                      </a:r>
                      <a:r>
                        <a:rPr lang="en-US">
                          <a:latin typeface="Century Gothic"/>
                          <a:ea typeface="Century Gothic"/>
                          <a:cs typeface="Century Gothic"/>
                          <a:sym typeface="Century Gothic"/>
                        </a:rPr>
                        <a:t>closed_code’</a:t>
                      </a:r>
                      <a:endParaRPr>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None/>
                      </a:pPr>
                      <a:r>
                        <a:rPr lang="en-US">
                          <a:latin typeface="Century Gothic"/>
                          <a:ea typeface="Century Gothic"/>
                          <a:cs typeface="Century Gothic"/>
                          <a:sym typeface="Century Gothic"/>
                        </a:rPr>
                        <a:t>-</a:t>
                      </a:r>
                      <a:endParaRPr>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None/>
                      </a:pPr>
                      <a:r>
                        <a:rPr lang="en-US">
                          <a:latin typeface="Century Gothic"/>
                          <a:ea typeface="Century Gothic"/>
                          <a:cs typeface="Century Gothic"/>
                          <a:sym typeface="Century Gothic"/>
                        </a:rPr>
                        <a:t>padding</a:t>
                      </a:r>
                      <a:endParaRPr>
                        <a:latin typeface="Century Gothic"/>
                        <a:ea typeface="Century Gothic"/>
                        <a:cs typeface="Century Gothic"/>
                        <a:sym typeface="Century Gothic"/>
                      </a:endParaRPr>
                    </a:p>
                  </a:txBody>
                  <a:tcPr marT="91425" marB="91425" marR="91425" marL="91425"/>
                </a:tc>
              </a:tr>
            </a:tbl>
          </a:graphicData>
        </a:graphic>
      </p:graphicFrame>
      <p:sp>
        <p:nvSpPr>
          <p:cNvPr id="312" name="Google Shape;312;p46"/>
          <p:cNvSpPr txBox="1"/>
          <p:nvPr/>
        </p:nvSpPr>
        <p:spPr>
          <a:xfrm>
            <a:off x="736650" y="308450"/>
            <a:ext cx="7339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entury Gothic"/>
                <a:ea typeface="Century Gothic"/>
                <a:cs typeface="Century Gothic"/>
                <a:sym typeface="Century Gothic"/>
              </a:rPr>
              <a:t>Imputing Null values:</a:t>
            </a:r>
            <a:endParaRPr b="1" sz="2000">
              <a:latin typeface="Century Gothic"/>
              <a:ea typeface="Century Gothic"/>
              <a:cs typeface="Century Gothic"/>
              <a:sym typeface="Century Gothic"/>
            </a:endParaRPr>
          </a:p>
          <a:p>
            <a:pPr indent="0" lvl="0" marL="0" rtl="0" algn="l">
              <a:spcBef>
                <a:spcPts val="0"/>
              </a:spcBef>
              <a:spcAft>
                <a:spcPts val="0"/>
              </a:spcAft>
              <a:buNone/>
            </a:pPr>
            <a:r>
              <a:rPr lang="en-US" sz="2000">
                <a:latin typeface="Century Gothic"/>
                <a:ea typeface="Century Gothic"/>
                <a:cs typeface="Century Gothic"/>
                <a:sym typeface="Century Gothic"/>
              </a:rPr>
              <a:t>The following columns have fewer null values and will be imputed as described below.</a:t>
            </a:r>
            <a:endParaRPr sz="2000">
              <a:latin typeface="Century Gothic"/>
              <a:ea typeface="Century Gothic"/>
              <a:cs typeface="Century Gothic"/>
              <a:sym typeface="Century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7"/>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p47"/>
          <p:cNvSpPr txBox="1"/>
          <p:nvPr/>
        </p:nvSpPr>
        <p:spPr>
          <a:xfrm>
            <a:off x="736650" y="716000"/>
            <a:ext cx="7339800" cy="173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000">
                <a:latin typeface="Century Gothic"/>
                <a:ea typeface="Century Gothic"/>
                <a:cs typeface="Century Gothic"/>
                <a:sym typeface="Century Gothic"/>
              </a:rPr>
              <a:t>Encoding Categorical columns:</a:t>
            </a:r>
            <a:endParaRPr b="1" sz="2000">
              <a:latin typeface="Century Gothic"/>
              <a:ea typeface="Century Gothic"/>
              <a:cs typeface="Century Gothic"/>
              <a:sym typeface="Century Gothic"/>
            </a:endParaRPr>
          </a:p>
          <a:p>
            <a:pPr indent="0" lvl="0" marL="0" rtl="0" algn="l">
              <a:lnSpc>
                <a:spcPct val="115000"/>
              </a:lnSpc>
              <a:spcBef>
                <a:spcPts val="0"/>
              </a:spcBef>
              <a:spcAft>
                <a:spcPts val="0"/>
              </a:spcAft>
              <a:buNone/>
            </a:pPr>
            <a:r>
              <a:rPr lang="en-US" sz="1800">
                <a:latin typeface="Century Gothic"/>
                <a:ea typeface="Century Gothic"/>
                <a:cs typeface="Century Gothic"/>
                <a:sym typeface="Century Gothic"/>
              </a:rPr>
              <a:t>Columns with boolean categories converted to 0 and 1. </a:t>
            </a:r>
            <a:endParaRPr sz="1800">
              <a:latin typeface="Century Gothic"/>
              <a:ea typeface="Century Gothic"/>
              <a:cs typeface="Century Gothic"/>
              <a:sym typeface="Century Gothic"/>
            </a:endParaRPr>
          </a:p>
          <a:p>
            <a:pPr indent="0" lvl="0" marL="0" rtl="0" algn="l">
              <a:lnSpc>
                <a:spcPct val="115000"/>
              </a:lnSpc>
              <a:spcBef>
                <a:spcPts val="0"/>
              </a:spcBef>
              <a:spcAft>
                <a:spcPts val="0"/>
              </a:spcAft>
              <a:buNone/>
            </a:pPr>
            <a:r>
              <a:t/>
            </a:r>
            <a:endParaRPr sz="1800">
              <a:latin typeface="Century Gothic"/>
              <a:ea typeface="Century Gothic"/>
              <a:cs typeface="Century Gothic"/>
              <a:sym typeface="Century Gothic"/>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graphicFrame>
        <p:nvGraphicFramePr>
          <p:cNvPr id="320" name="Google Shape;320;p47"/>
          <p:cNvGraphicFramePr/>
          <p:nvPr/>
        </p:nvGraphicFramePr>
        <p:xfrm>
          <a:off x="837450" y="1874888"/>
          <a:ext cx="3000000" cy="3000000"/>
        </p:xfrm>
        <a:graphic>
          <a:graphicData uri="http://schemas.openxmlformats.org/drawingml/2006/table">
            <a:tbl>
              <a:tblPr>
                <a:noFill/>
                <a:tableStyleId>{096BAE4D-A821-4DA0-98B3-6CF85F878BB3}</a:tableStyleId>
              </a:tblPr>
              <a:tblGrid>
                <a:gridCol w="2413000"/>
                <a:gridCol w="2413000"/>
                <a:gridCol w="2413000"/>
              </a:tblGrid>
              <a:tr h="381000">
                <a:tc>
                  <a:txBody>
                    <a:bodyPr/>
                    <a:lstStyle/>
                    <a:p>
                      <a:pPr indent="0" lvl="0" marL="0" rtl="0" algn="ctr">
                        <a:spcBef>
                          <a:spcPts val="0"/>
                        </a:spcBef>
                        <a:spcAft>
                          <a:spcPts val="0"/>
                        </a:spcAft>
                        <a:buNone/>
                      </a:pPr>
                      <a:r>
                        <a:rPr b="1" lang="en-US">
                          <a:latin typeface="Century Gothic"/>
                          <a:ea typeface="Century Gothic"/>
                          <a:cs typeface="Century Gothic"/>
                          <a:sym typeface="Century Gothic"/>
                        </a:rPr>
                        <a:t>COLUMN</a:t>
                      </a:r>
                      <a:endParaRPr b="1">
                        <a:latin typeface="Century Gothic"/>
                        <a:ea typeface="Century Gothic"/>
                        <a:cs typeface="Century Gothic"/>
                        <a:sym typeface="Century Gothic"/>
                      </a:endParaRPr>
                    </a:p>
                  </a:txBody>
                  <a:tcPr marT="91425" marB="91425" marR="91425" marL="91425"/>
                </a:tc>
                <a:tc>
                  <a:txBody>
                    <a:bodyPr/>
                    <a:lstStyle/>
                    <a:p>
                      <a:pPr indent="0" lvl="0" marL="0" rtl="0" algn="ctr">
                        <a:spcBef>
                          <a:spcPts val="0"/>
                        </a:spcBef>
                        <a:spcAft>
                          <a:spcPts val="0"/>
                        </a:spcAft>
                        <a:buNone/>
                      </a:pPr>
                      <a:r>
                        <a:rPr b="1" lang="en-US">
                          <a:latin typeface="Century Gothic"/>
                          <a:ea typeface="Century Gothic"/>
                          <a:cs typeface="Century Gothic"/>
                          <a:sym typeface="Century Gothic"/>
                        </a:rPr>
                        <a:t>LABELS</a:t>
                      </a:r>
                      <a:endParaRPr b="1">
                        <a:latin typeface="Century Gothic"/>
                        <a:ea typeface="Century Gothic"/>
                        <a:cs typeface="Century Gothic"/>
                        <a:sym typeface="Century Gothic"/>
                      </a:endParaRPr>
                    </a:p>
                  </a:txBody>
                  <a:tcPr marT="91425" marB="91425" marR="91425" marL="91425"/>
                </a:tc>
                <a:tc>
                  <a:txBody>
                    <a:bodyPr/>
                    <a:lstStyle/>
                    <a:p>
                      <a:pPr indent="0" lvl="0" marL="0" rtl="0" algn="ctr">
                        <a:spcBef>
                          <a:spcPts val="0"/>
                        </a:spcBef>
                        <a:spcAft>
                          <a:spcPts val="0"/>
                        </a:spcAft>
                        <a:buNone/>
                      </a:pPr>
                      <a:r>
                        <a:rPr b="1" lang="en-US">
                          <a:latin typeface="Century Gothic"/>
                          <a:ea typeface="Century Gothic"/>
                          <a:cs typeface="Century Gothic"/>
                          <a:sym typeface="Century Gothic"/>
                        </a:rPr>
                        <a:t>BOOL CATEGORY</a:t>
                      </a:r>
                      <a:endParaRPr b="1">
                        <a:latin typeface="Century Gothic"/>
                        <a:ea typeface="Century Gothic"/>
                        <a:cs typeface="Century Gothic"/>
                        <a:sym typeface="Century Gothic"/>
                      </a:endParaRPr>
                    </a:p>
                  </a:txBody>
                  <a:tcPr marT="91425" marB="91425" marR="91425" marL="91425"/>
                </a:tc>
              </a:tr>
              <a:tr h="381000">
                <a:tc>
                  <a:txBody>
                    <a:bodyPr/>
                    <a:lstStyle/>
                    <a:p>
                      <a:pPr indent="0" lvl="0" marL="0" rtl="0" algn="l">
                        <a:spcBef>
                          <a:spcPts val="0"/>
                        </a:spcBef>
                        <a:spcAft>
                          <a:spcPts val="0"/>
                        </a:spcAft>
                        <a:buNone/>
                      </a:pPr>
                      <a:r>
                        <a:rPr lang="en-US">
                          <a:latin typeface="Century Gothic"/>
                          <a:ea typeface="Century Gothic"/>
                          <a:cs typeface="Century Gothic"/>
                          <a:sym typeface="Century Gothic"/>
                        </a:rPr>
                        <a:t>'active'</a:t>
                      </a:r>
                      <a:endParaRPr>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None/>
                      </a:pPr>
                      <a:r>
                        <a:rPr lang="en-US">
                          <a:latin typeface="Century Gothic"/>
                          <a:ea typeface="Century Gothic"/>
                          <a:cs typeface="Century Gothic"/>
                          <a:sym typeface="Century Gothic"/>
                        </a:rPr>
                        <a:t>TRUE, FALSE</a:t>
                      </a:r>
                      <a:endParaRPr>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None/>
                      </a:pPr>
                      <a:r>
                        <a:rPr lang="en-US">
                          <a:latin typeface="Century Gothic"/>
                          <a:ea typeface="Century Gothic"/>
                          <a:cs typeface="Century Gothic"/>
                          <a:sym typeface="Century Gothic"/>
                        </a:rPr>
                        <a:t>TRUE-1, FALSE-0</a:t>
                      </a:r>
                      <a:endParaRPr>
                        <a:latin typeface="Century Gothic"/>
                        <a:ea typeface="Century Gothic"/>
                        <a:cs typeface="Century Gothic"/>
                        <a:sym typeface="Century Gothic"/>
                      </a:endParaRPr>
                    </a:p>
                  </a:txBody>
                  <a:tcPr marT="91425" marB="91425" marR="91425" marL="91425"/>
                </a:tc>
              </a:tr>
              <a:tr h="381000">
                <a:tc>
                  <a:txBody>
                    <a:bodyPr/>
                    <a:lstStyle/>
                    <a:p>
                      <a:pPr indent="0" lvl="0" marL="0" rtl="0" algn="l">
                        <a:spcBef>
                          <a:spcPts val="0"/>
                        </a:spcBef>
                        <a:spcAft>
                          <a:spcPts val="0"/>
                        </a:spcAft>
                        <a:buNone/>
                      </a:pPr>
                      <a:r>
                        <a:rPr lang="en-US">
                          <a:latin typeface="Century Gothic"/>
                          <a:ea typeface="Century Gothic"/>
                          <a:cs typeface="Century Gothic"/>
                          <a:sym typeface="Century Gothic"/>
                        </a:rPr>
                        <a:t>'made_sla'</a:t>
                      </a:r>
                      <a:endParaRPr>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None/>
                      </a:pPr>
                      <a:r>
                        <a:rPr lang="en-US">
                          <a:latin typeface="Century Gothic"/>
                          <a:ea typeface="Century Gothic"/>
                          <a:cs typeface="Century Gothic"/>
                          <a:sym typeface="Century Gothic"/>
                        </a:rPr>
                        <a:t>TRUE, FALSE</a:t>
                      </a:r>
                      <a:endParaRPr>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TRUE-1, FALSE-0</a:t>
                      </a:r>
                      <a:endParaRPr>
                        <a:latin typeface="Century Gothic"/>
                        <a:ea typeface="Century Gothic"/>
                        <a:cs typeface="Century Gothic"/>
                        <a:sym typeface="Century Gothic"/>
                      </a:endParaRPr>
                    </a:p>
                  </a:txBody>
                  <a:tcPr marT="91425" marB="91425" marR="91425" marL="91425"/>
                </a:tc>
              </a:tr>
              <a:tr h="381000">
                <a:tc>
                  <a:txBody>
                    <a:bodyPr/>
                    <a:lstStyle/>
                    <a:p>
                      <a:pPr indent="0" lvl="0" marL="0" rtl="0" algn="l">
                        <a:spcBef>
                          <a:spcPts val="0"/>
                        </a:spcBef>
                        <a:spcAft>
                          <a:spcPts val="0"/>
                        </a:spcAft>
                        <a:buNone/>
                      </a:pPr>
                      <a:r>
                        <a:rPr lang="en-US">
                          <a:latin typeface="Century Gothic"/>
                          <a:ea typeface="Century Gothic"/>
                          <a:cs typeface="Century Gothic"/>
                          <a:sym typeface="Century Gothic"/>
                        </a:rPr>
                        <a:t>'knowledge'</a:t>
                      </a:r>
                      <a:endParaRPr>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None/>
                      </a:pPr>
                      <a:r>
                        <a:rPr lang="en-US">
                          <a:latin typeface="Century Gothic"/>
                          <a:ea typeface="Century Gothic"/>
                          <a:cs typeface="Century Gothic"/>
                          <a:sym typeface="Century Gothic"/>
                        </a:rPr>
                        <a:t>TRUE, FALSE</a:t>
                      </a:r>
                      <a:endParaRPr>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TRUE-1, FALSE-0</a:t>
                      </a:r>
                      <a:endParaRPr>
                        <a:latin typeface="Century Gothic"/>
                        <a:ea typeface="Century Gothic"/>
                        <a:cs typeface="Century Gothic"/>
                        <a:sym typeface="Century Gothic"/>
                      </a:endParaRPr>
                    </a:p>
                  </a:txBody>
                  <a:tcPr marT="91425" marB="91425" marR="91425" marL="91425"/>
                </a:tc>
              </a:tr>
              <a:tr h="381000">
                <a:tc>
                  <a:txBody>
                    <a:bodyPr/>
                    <a:lstStyle/>
                    <a:p>
                      <a:pPr indent="0" lvl="0" marL="0" rtl="0" algn="l">
                        <a:spcBef>
                          <a:spcPts val="0"/>
                        </a:spcBef>
                        <a:spcAft>
                          <a:spcPts val="0"/>
                        </a:spcAft>
                        <a:buNone/>
                      </a:pPr>
                      <a:r>
                        <a:rPr lang="en-US">
                          <a:latin typeface="Century Gothic"/>
                          <a:ea typeface="Century Gothic"/>
                          <a:cs typeface="Century Gothic"/>
                          <a:sym typeface="Century Gothic"/>
                        </a:rPr>
                        <a:t>'u_priority_confirmation'</a:t>
                      </a:r>
                      <a:endParaRPr>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None/>
                      </a:pPr>
                      <a:r>
                        <a:rPr lang="en-US">
                          <a:latin typeface="Century Gothic"/>
                          <a:ea typeface="Century Gothic"/>
                          <a:cs typeface="Century Gothic"/>
                          <a:sym typeface="Century Gothic"/>
                        </a:rPr>
                        <a:t>TRUE, FALSE</a:t>
                      </a:r>
                      <a:endParaRPr>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TRUE-1, FALSE-0</a:t>
                      </a:r>
                      <a:endParaRPr>
                        <a:latin typeface="Century Gothic"/>
                        <a:ea typeface="Century Gothic"/>
                        <a:cs typeface="Century Gothic"/>
                        <a:sym typeface="Century Gothic"/>
                      </a:endParaRPr>
                    </a:p>
                  </a:txBody>
                  <a:tcPr marT="91425" marB="91425" marR="91425" marL="91425"/>
                </a:tc>
              </a:tr>
              <a:tr h="381000">
                <a:tc>
                  <a:txBody>
                    <a:bodyPr/>
                    <a:lstStyle/>
                    <a:p>
                      <a:pPr indent="0" lvl="0" marL="0" rtl="0" algn="l">
                        <a:spcBef>
                          <a:spcPts val="0"/>
                        </a:spcBef>
                        <a:spcAft>
                          <a:spcPts val="0"/>
                        </a:spcAft>
                        <a:buNone/>
                      </a:pPr>
                      <a:r>
                        <a:rPr lang="en-US">
                          <a:latin typeface="Century Gothic"/>
                          <a:ea typeface="Century Gothic"/>
                          <a:cs typeface="Century Gothic"/>
                          <a:sym typeface="Century Gothic"/>
                        </a:rPr>
                        <a:t>'notify'</a:t>
                      </a:r>
                      <a:endParaRPr>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None/>
                      </a:pPr>
                      <a:r>
                        <a:rPr lang="en-US">
                          <a:latin typeface="Century Gothic"/>
                          <a:ea typeface="Century Gothic"/>
                          <a:cs typeface="Century Gothic"/>
                          <a:sym typeface="Century Gothic"/>
                        </a:rPr>
                        <a:t>'Send Email', Do Not Notify</a:t>
                      </a:r>
                      <a:endParaRPr>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None/>
                      </a:pPr>
                      <a:r>
                        <a:rPr lang="en-US">
                          <a:latin typeface="Century Gothic"/>
                          <a:ea typeface="Century Gothic"/>
                          <a:cs typeface="Century Gothic"/>
                          <a:sym typeface="Century Gothic"/>
                        </a:rPr>
                        <a:t>Do Not Notify-0, </a:t>
                      </a:r>
                      <a:r>
                        <a:rPr lang="en-US">
                          <a:solidFill>
                            <a:schemeClr val="dk1"/>
                          </a:solidFill>
                          <a:latin typeface="Century Gothic"/>
                          <a:ea typeface="Century Gothic"/>
                          <a:cs typeface="Century Gothic"/>
                          <a:sym typeface="Century Gothic"/>
                        </a:rPr>
                        <a:t>'Send Email'-1</a:t>
                      </a:r>
                      <a:endParaRPr>
                        <a:latin typeface="Century Gothic"/>
                        <a:ea typeface="Century Gothic"/>
                        <a:cs typeface="Century Gothic"/>
                        <a:sym typeface="Century Gothic"/>
                      </a:endParaRPr>
                    </a:p>
                  </a:txBody>
                  <a:tcPr marT="91425" marB="91425" marR="91425" marL="91425"/>
                </a:tc>
              </a:tr>
            </a:tbl>
          </a:graphicData>
        </a:graphic>
      </p:graphicFrame>
      <p:sp>
        <p:nvSpPr>
          <p:cNvPr id="321" name="Google Shape;321;p47"/>
          <p:cNvSpPr txBox="1"/>
          <p:nvPr/>
        </p:nvSpPr>
        <p:spPr>
          <a:xfrm>
            <a:off x="14179375" y="1668150"/>
            <a:ext cx="733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22" name="Google Shape;322;p47"/>
          <p:cNvSpPr txBox="1"/>
          <p:nvPr/>
        </p:nvSpPr>
        <p:spPr>
          <a:xfrm>
            <a:off x="732450" y="4802075"/>
            <a:ext cx="7679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Century Gothic"/>
                <a:ea typeface="Century Gothic"/>
                <a:cs typeface="Century Gothic"/>
                <a:sym typeface="Century Gothic"/>
              </a:rPr>
              <a:t>Columns with more than two labels encoded using ordinal encoder. </a:t>
            </a:r>
            <a:endParaRPr sz="1800">
              <a:latin typeface="Century Gothic"/>
              <a:ea typeface="Century Gothic"/>
              <a:cs typeface="Century Gothic"/>
              <a:sym typeface="Century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8"/>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48"/>
          <p:cNvSpPr txBox="1"/>
          <p:nvPr/>
        </p:nvSpPr>
        <p:spPr>
          <a:xfrm>
            <a:off x="900750" y="2258450"/>
            <a:ext cx="7342500" cy="135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entury Gothic"/>
                <a:ea typeface="Century Gothic"/>
                <a:cs typeface="Century Gothic"/>
                <a:sym typeface="Century Gothic"/>
              </a:rPr>
              <a:t>Extracted features from columns having datetime data</a:t>
            </a:r>
            <a:endParaRPr b="1" sz="2000">
              <a:latin typeface="Century Gothic"/>
              <a:ea typeface="Century Gothic"/>
              <a:cs typeface="Century Gothic"/>
              <a:sym typeface="Century Gothic"/>
            </a:endParaRPr>
          </a:p>
          <a:p>
            <a:pPr indent="0" lvl="0" marL="0" rtl="0" algn="l">
              <a:spcBef>
                <a:spcPts val="0"/>
              </a:spcBef>
              <a:spcAft>
                <a:spcPts val="0"/>
              </a:spcAft>
              <a:buNone/>
            </a:pPr>
            <a:r>
              <a:t/>
            </a:r>
            <a:endParaRPr b="1" sz="2000">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800">
                <a:solidFill>
                  <a:schemeClr val="dk1"/>
                </a:solidFill>
                <a:latin typeface="Century Gothic"/>
                <a:ea typeface="Century Gothic"/>
                <a:cs typeface="Century Gothic"/>
                <a:sym typeface="Century Gothic"/>
              </a:rPr>
              <a:t>Features like ‘Year’ , ‘Month’, ‘Week’, ‘Day’, ‘Hour’, ‘Minute’ were extracted from the datetime features.</a:t>
            </a:r>
            <a:endParaRPr b="1" sz="2000">
              <a:solidFill>
                <a:schemeClr val="dk1"/>
              </a:solidFill>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1"/>
          <p:cNvSpPr txBox="1"/>
          <p:nvPr/>
        </p:nvSpPr>
        <p:spPr>
          <a:xfrm>
            <a:off x="0" y="112649"/>
            <a:ext cx="350712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776"/>
                </a:solidFill>
                <a:latin typeface="Arial"/>
                <a:ea typeface="Arial"/>
                <a:cs typeface="Arial"/>
                <a:sym typeface="Arial"/>
              </a:rPr>
              <a:t>Business Problem:</a:t>
            </a:r>
            <a:endParaRPr b="0" i="0" sz="1400" u="none" cap="none" strike="noStrike">
              <a:solidFill>
                <a:srgbClr val="000000"/>
              </a:solidFill>
              <a:latin typeface="Arial"/>
              <a:ea typeface="Arial"/>
              <a:cs typeface="Arial"/>
              <a:sym typeface="Arial"/>
            </a:endParaRPr>
          </a:p>
        </p:txBody>
      </p:sp>
      <p:sp>
        <p:nvSpPr>
          <p:cNvPr id="189" name="Google Shape;189;p31"/>
          <p:cNvSpPr txBox="1"/>
          <p:nvPr/>
        </p:nvSpPr>
        <p:spPr>
          <a:xfrm>
            <a:off x="31" y="1736286"/>
            <a:ext cx="8958900" cy="3786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Century Gothic"/>
                <a:ea typeface="Century Gothic"/>
                <a:cs typeface="Century Gothic"/>
                <a:sym typeface="Century Gothic"/>
              </a:rPr>
              <a:t>Objective:</a:t>
            </a:r>
            <a:endParaRPr b="1" i="0" sz="20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2000"/>
              <a:buFont typeface="Arial"/>
              <a:buNone/>
            </a:pPr>
            <a:r>
              <a:t/>
            </a:r>
            <a:endParaRPr b="1" sz="2000">
              <a:solidFill>
                <a:schemeClr val="dk1"/>
              </a:solidFill>
              <a:latin typeface="Century Gothic"/>
              <a:ea typeface="Century Gothic"/>
              <a:cs typeface="Century Gothic"/>
              <a:sym typeface="Century Gothic"/>
            </a:endParaRPr>
          </a:p>
          <a:p>
            <a:pPr indent="-342900" lvl="0" marL="457200" marR="0" rtl="0" algn="l">
              <a:lnSpc>
                <a:spcPct val="100000"/>
              </a:lnSpc>
              <a:spcBef>
                <a:spcPts val="0"/>
              </a:spcBef>
              <a:spcAft>
                <a:spcPts val="0"/>
              </a:spcAft>
              <a:buClr>
                <a:schemeClr val="dk1"/>
              </a:buClr>
              <a:buSzPts val="1800"/>
              <a:buFont typeface="Century Gothic"/>
              <a:buChar char="●"/>
            </a:pPr>
            <a:r>
              <a:rPr lang="en-US" sz="1800">
                <a:solidFill>
                  <a:schemeClr val="dk1"/>
                </a:solidFill>
                <a:latin typeface="Century Gothic"/>
                <a:ea typeface="Century Gothic"/>
                <a:cs typeface="Century Gothic"/>
                <a:sym typeface="Century Gothic"/>
              </a:rPr>
              <a:t>Whenever a </a:t>
            </a:r>
            <a:r>
              <a:rPr lang="en-US" sz="1800">
                <a:solidFill>
                  <a:schemeClr val="dk1"/>
                </a:solidFill>
                <a:latin typeface="Century Gothic"/>
                <a:ea typeface="Century Gothic"/>
                <a:cs typeface="Century Gothic"/>
                <a:sym typeface="Century Gothic"/>
              </a:rPr>
              <a:t>service</a:t>
            </a:r>
            <a:r>
              <a:rPr lang="en-US" sz="1800">
                <a:solidFill>
                  <a:schemeClr val="dk1"/>
                </a:solidFill>
                <a:latin typeface="Century Gothic"/>
                <a:ea typeface="Century Gothic"/>
                <a:cs typeface="Century Gothic"/>
                <a:sym typeface="Century Gothic"/>
              </a:rPr>
              <a:t> being provided to the customer is disrupted, the</a:t>
            </a:r>
            <a:r>
              <a:rPr lang="en-US" sz="1800">
                <a:solidFill>
                  <a:schemeClr val="dk1"/>
                </a:solidFill>
                <a:latin typeface="Century Gothic"/>
                <a:ea typeface="Century Gothic"/>
                <a:cs typeface="Century Gothic"/>
                <a:sym typeface="Century Gothic"/>
              </a:rPr>
              <a:t> customer raises a complaint to the customer service; who in turn raises a ticket. </a:t>
            </a:r>
            <a:endParaRPr sz="1800">
              <a:solidFill>
                <a:schemeClr val="dk1"/>
              </a:solidFill>
              <a:latin typeface="Century Gothic"/>
              <a:ea typeface="Century Gothic"/>
              <a:cs typeface="Century Gothic"/>
              <a:sym typeface="Century Gothic"/>
            </a:endParaRPr>
          </a:p>
          <a:p>
            <a:pPr indent="-342900" lvl="0" marL="457200" marR="0" rtl="0" algn="l">
              <a:lnSpc>
                <a:spcPct val="100000"/>
              </a:lnSpc>
              <a:spcBef>
                <a:spcPts val="0"/>
              </a:spcBef>
              <a:spcAft>
                <a:spcPts val="0"/>
              </a:spcAft>
              <a:buClr>
                <a:schemeClr val="dk1"/>
              </a:buClr>
              <a:buSzPts val="1800"/>
              <a:buFont typeface="Century Gothic"/>
              <a:buChar char="●"/>
            </a:pPr>
            <a:r>
              <a:rPr lang="en-US" sz="1800">
                <a:solidFill>
                  <a:schemeClr val="dk1"/>
                </a:solidFill>
                <a:latin typeface="Century Gothic"/>
                <a:ea typeface="Century Gothic"/>
                <a:cs typeface="Century Gothic"/>
                <a:sym typeface="Century Gothic"/>
              </a:rPr>
              <a:t>When an incident is logged, a lot of data related to the incident is recorded for ex: time, status …</a:t>
            </a:r>
            <a:endParaRPr sz="1800">
              <a:solidFill>
                <a:schemeClr val="dk1"/>
              </a:solidFill>
              <a:latin typeface="Century Gothic"/>
              <a:ea typeface="Century Gothic"/>
              <a:cs typeface="Century Gothic"/>
              <a:sym typeface="Century Gothic"/>
            </a:endParaRPr>
          </a:p>
          <a:p>
            <a:pPr indent="-342900" lvl="0" marL="457200" marR="0" rtl="0" algn="l">
              <a:lnSpc>
                <a:spcPct val="100000"/>
              </a:lnSpc>
              <a:spcBef>
                <a:spcPts val="0"/>
              </a:spcBef>
              <a:spcAft>
                <a:spcPts val="0"/>
              </a:spcAft>
              <a:buClr>
                <a:schemeClr val="dk1"/>
              </a:buClr>
              <a:buSzPts val="1800"/>
              <a:buFont typeface="Century Gothic"/>
              <a:buChar char="●"/>
            </a:pPr>
            <a:r>
              <a:rPr lang="en-US" sz="1800">
                <a:solidFill>
                  <a:schemeClr val="dk1"/>
                </a:solidFill>
                <a:latin typeface="Century Gothic"/>
                <a:ea typeface="Century Gothic"/>
                <a:cs typeface="Century Gothic"/>
                <a:sym typeface="Century Gothic"/>
              </a:rPr>
              <a:t>Our objective is to predict the impact of an incident i.e whether it is High, Medium or Low. So that the company can optimize the resource allocation to focus on the important incidents.</a:t>
            </a:r>
            <a:endParaRPr sz="1800">
              <a:solidFill>
                <a:schemeClr val="dk1"/>
              </a:solidFill>
              <a:latin typeface="Century Gothic"/>
              <a:ea typeface="Century Gothic"/>
              <a:cs typeface="Century Gothic"/>
              <a:sym typeface="Century Gothic"/>
            </a:endParaRPr>
          </a:p>
          <a:p>
            <a:pPr indent="-342900" lvl="0" marL="457200" marR="0" rtl="0" algn="l">
              <a:lnSpc>
                <a:spcPct val="100000"/>
              </a:lnSpc>
              <a:spcBef>
                <a:spcPts val="0"/>
              </a:spcBef>
              <a:spcAft>
                <a:spcPts val="0"/>
              </a:spcAft>
              <a:buClr>
                <a:schemeClr val="dk1"/>
              </a:buClr>
              <a:buSzPts val="1800"/>
              <a:buFont typeface="Century Gothic"/>
              <a:buChar char="●"/>
            </a:pPr>
            <a:r>
              <a:rPr lang="en-US" sz="1800">
                <a:solidFill>
                  <a:schemeClr val="dk1"/>
                </a:solidFill>
                <a:latin typeface="Century Gothic"/>
                <a:ea typeface="Century Gothic"/>
                <a:cs typeface="Century Gothic"/>
                <a:sym typeface="Century Gothic"/>
              </a:rPr>
              <a:t>A quicker resolution translates to customer satisfaction/retention which leads to better business.</a:t>
            </a:r>
            <a:endParaRPr sz="1800">
              <a:solidFill>
                <a:schemeClr val="dk1"/>
              </a:solidFill>
              <a:latin typeface="Century Gothic"/>
              <a:ea typeface="Century Gothic"/>
              <a:cs typeface="Century Gothic"/>
              <a:sym typeface="Century Gothic"/>
            </a:endParaRPr>
          </a:p>
          <a:p>
            <a:pPr indent="0" lvl="0" marL="914400" marR="0" rtl="0" algn="l">
              <a:lnSpc>
                <a:spcPct val="100000"/>
              </a:lnSpc>
              <a:spcBef>
                <a:spcPts val="0"/>
              </a:spcBef>
              <a:spcAft>
                <a:spcPts val="0"/>
              </a:spcAft>
              <a:buNone/>
            </a:pPr>
            <a:r>
              <a:t/>
            </a:r>
            <a:endParaRPr sz="2000">
              <a:solidFill>
                <a:schemeClr val="dk1"/>
              </a:solidFill>
              <a:latin typeface="Century Gothic"/>
              <a:ea typeface="Century Gothic"/>
              <a:cs typeface="Century Gothic"/>
              <a:sym typeface="Century Gothic"/>
            </a:endParaRPr>
          </a:p>
        </p:txBody>
      </p:sp>
      <p:pic>
        <p:nvPicPr>
          <p:cNvPr id="190" name="Google Shape;190;p31"/>
          <p:cNvPicPr preferRelativeResize="0"/>
          <p:nvPr/>
        </p:nvPicPr>
        <p:blipFill rotWithShape="1">
          <a:blip r:embed="rId3">
            <a:alphaModFix/>
          </a:blip>
          <a:srcRect b="0" l="0" r="0" t="0"/>
          <a:stretch/>
        </p:blipFill>
        <p:spPr>
          <a:xfrm>
            <a:off x="7771754" y="100245"/>
            <a:ext cx="1187051" cy="411359"/>
          </a:xfrm>
          <a:prstGeom prst="rect">
            <a:avLst/>
          </a:prstGeom>
          <a:noFill/>
          <a:ln>
            <a:noFill/>
          </a:ln>
        </p:spPr>
      </p:pic>
      <p:sp>
        <p:nvSpPr>
          <p:cNvPr id="191" name="Google Shape;191;p31"/>
          <p:cNvSpPr txBox="1"/>
          <p:nvPr/>
        </p:nvSpPr>
        <p:spPr>
          <a:xfrm>
            <a:off x="0" y="733413"/>
            <a:ext cx="7349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US" sz="1800">
                <a:solidFill>
                  <a:schemeClr val="dk1"/>
                </a:solidFill>
                <a:latin typeface="Century Gothic"/>
                <a:ea typeface="Century Gothic"/>
                <a:cs typeface="Century Gothic"/>
                <a:sym typeface="Century Gothic"/>
              </a:rPr>
              <a:t>To predict the impact of the incident raised by the customer.</a:t>
            </a:r>
            <a:endParaRPr>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49"/>
          <p:cNvPicPr preferRelativeResize="0"/>
          <p:nvPr/>
        </p:nvPicPr>
        <p:blipFill>
          <a:blip r:embed="rId3">
            <a:alphaModFix/>
          </a:blip>
          <a:stretch>
            <a:fillRect/>
          </a:stretch>
        </p:blipFill>
        <p:spPr>
          <a:xfrm>
            <a:off x="574600" y="1212975"/>
            <a:ext cx="3437475" cy="2363775"/>
          </a:xfrm>
          <a:prstGeom prst="rect">
            <a:avLst/>
          </a:prstGeom>
          <a:noFill/>
          <a:ln>
            <a:noFill/>
          </a:ln>
        </p:spPr>
      </p:pic>
      <p:pic>
        <p:nvPicPr>
          <p:cNvPr id="336" name="Google Shape;336;p49"/>
          <p:cNvPicPr preferRelativeResize="0"/>
          <p:nvPr/>
        </p:nvPicPr>
        <p:blipFill>
          <a:blip r:embed="rId4">
            <a:alphaModFix/>
          </a:blip>
          <a:stretch>
            <a:fillRect/>
          </a:stretch>
        </p:blipFill>
        <p:spPr>
          <a:xfrm>
            <a:off x="4968625" y="1279242"/>
            <a:ext cx="3271650" cy="2302283"/>
          </a:xfrm>
          <a:prstGeom prst="rect">
            <a:avLst/>
          </a:prstGeom>
          <a:noFill/>
          <a:ln>
            <a:noFill/>
          </a:ln>
        </p:spPr>
      </p:pic>
      <p:pic>
        <p:nvPicPr>
          <p:cNvPr id="337" name="Google Shape;337;p49"/>
          <p:cNvPicPr preferRelativeResize="0"/>
          <p:nvPr/>
        </p:nvPicPr>
        <p:blipFill>
          <a:blip r:embed="rId5">
            <a:alphaModFix/>
          </a:blip>
          <a:stretch>
            <a:fillRect/>
          </a:stretch>
        </p:blipFill>
        <p:spPr>
          <a:xfrm>
            <a:off x="4968625" y="4252161"/>
            <a:ext cx="3271650" cy="2213189"/>
          </a:xfrm>
          <a:prstGeom prst="rect">
            <a:avLst/>
          </a:prstGeom>
          <a:noFill/>
          <a:ln>
            <a:noFill/>
          </a:ln>
        </p:spPr>
      </p:pic>
      <p:pic>
        <p:nvPicPr>
          <p:cNvPr id="338" name="Google Shape;338;p49"/>
          <p:cNvPicPr preferRelativeResize="0"/>
          <p:nvPr/>
        </p:nvPicPr>
        <p:blipFill>
          <a:blip r:embed="rId6">
            <a:alphaModFix/>
          </a:blip>
          <a:stretch>
            <a:fillRect/>
          </a:stretch>
        </p:blipFill>
        <p:spPr>
          <a:xfrm>
            <a:off x="740428" y="4248150"/>
            <a:ext cx="3271650" cy="2221199"/>
          </a:xfrm>
          <a:prstGeom prst="rect">
            <a:avLst/>
          </a:prstGeom>
          <a:noFill/>
          <a:ln>
            <a:noFill/>
          </a:ln>
        </p:spPr>
      </p:pic>
      <p:sp>
        <p:nvSpPr>
          <p:cNvPr id="339" name="Google Shape;339;p49"/>
          <p:cNvSpPr txBox="1"/>
          <p:nvPr/>
        </p:nvSpPr>
        <p:spPr>
          <a:xfrm>
            <a:off x="740425" y="463375"/>
            <a:ext cx="7339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entury Gothic"/>
                <a:ea typeface="Century Gothic"/>
                <a:cs typeface="Century Gothic"/>
                <a:sym typeface="Century Gothic"/>
              </a:rPr>
              <a:t>Year wise extracted features</a:t>
            </a:r>
            <a:endParaRPr b="1" sz="2000">
              <a:latin typeface="Century Gothic"/>
              <a:ea typeface="Century Gothic"/>
              <a:cs typeface="Century Gothic"/>
              <a:sym typeface="Century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0"/>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pic>
        <p:nvPicPr>
          <p:cNvPr id="346" name="Google Shape;346;p50"/>
          <p:cNvPicPr preferRelativeResize="0"/>
          <p:nvPr/>
        </p:nvPicPr>
        <p:blipFill>
          <a:blip r:embed="rId3">
            <a:alphaModFix/>
          </a:blip>
          <a:stretch>
            <a:fillRect/>
          </a:stretch>
        </p:blipFill>
        <p:spPr>
          <a:xfrm>
            <a:off x="630474" y="807700"/>
            <a:ext cx="3710650" cy="2136775"/>
          </a:xfrm>
          <a:prstGeom prst="rect">
            <a:avLst/>
          </a:prstGeom>
          <a:noFill/>
          <a:ln>
            <a:noFill/>
          </a:ln>
        </p:spPr>
      </p:pic>
      <p:pic>
        <p:nvPicPr>
          <p:cNvPr id="347" name="Google Shape;347;p50"/>
          <p:cNvPicPr preferRelativeResize="0"/>
          <p:nvPr/>
        </p:nvPicPr>
        <p:blipFill>
          <a:blip r:embed="rId4">
            <a:alphaModFix/>
          </a:blip>
          <a:stretch>
            <a:fillRect/>
          </a:stretch>
        </p:blipFill>
        <p:spPr>
          <a:xfrm>
            <a:off x="4849550" y="771438"/>
            <a:ext cx="3835248" cy="2209300"/>
          </a:xfrm>
          <a:prstGeom prst="rect">
            <a:avLst/>
          </a:prstGeom>
          <a:noFill/>
          <a:ln>
            <a:noFill/>
          </a:ln>
        </p:spPr>
      </p:pic>
      <p:sp>
        <p:nvSpPr>
          <p:cNvPr id="348" name="Google Shape;348;p50"/>
          <p:cNvSpPr txBox="1"/>
          <p:nvPr/>
        </p:nvSpPr>
        <p:spPr>
          <a:xfrm>
            <a:off x="741400" y="315100"/>
            <a:ext cx="7339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entury Gothic"/>
                <a:ea typeface="Century Gothic"/>
                <a:cs typeface="Century Gothic"/>
                <a:sym typeface="Century Gothic"/>
              </a:rPr>
              <a:t>Month wise </a:t>
            </a:r>
            <a:r>
              <a:rPr b="1" lang="en-US" sz="2000">
                <a:solidFill>
                  <a:schemeClr val="dk1"/>
                </a:solidFill>
                <a:latin typeface="Century Gothic"/>
                <a:ea typeface="Century Gothic"/>
                <a:cs typeface="Century Gothic"/>
                <a:sym typeface="Century Gothic"/>
              </a:rPr>
              <a:t>extracted features</a:t>
            </a:r>
            <a:endParaRPr b="1" sz="2000">
              <a:latin typeface="Century Gothic"/>
              <a:ea typeface="Century Gothic"/>
              <a:cs typeface="Century Gothic"/>
              <a:sym typeface="Century Gothic"/>
            </a:endParaRPr>
          </a:p>
        </p:txBody>
      </p:sp>
      <p:pic>
        <p:nvPicPr>
          <p:cNvPr id="349" name="Google Shape;349;p50"/>
          <p:cNvPicPr preferRelativeResize="0"/>
          <p:nvPr/>
        </p:nvPicPr>
        <p:blipFill>
          <a:blip r:embed="rId5">
            <a:alphaModFix/>
          </a:blip>
          <a:stretch>
            <a:fillRect/>
          </a:stretch>
        </p:blipFill>
        <p:spPr>
          <a:xfrm>
            <a:off x="741400" y="3428991"/>
            <a:ext cx="3710650" cy="2209310"/>
          </a:xfrm>
          <a:prstGeom prst="rect">
            <a:avLst/>
          </a:prstGeom>
          <a:noFill/>
          <a:ln>
            <a:noFill/>
          </a:ln>
        </p:spPr>
      </p:pic>
      <p:pic>
        <p:nvPicPr>
          <p:cNvPr id="350" name="Google Shape;350;p50"/>
          <p:cNvPicPr preferRelativeResize="0"/>
          <p:nvPr/>
        </p:nvPicPr>
        <p:blipFill>
          <a:blip r:embed="rId6">
            <a:alphaModFix/>
          </a:blip>
          <a:stretch>
            <a:fillRect/>
          </a:stretch>
        </p:blipFill>
        <p:spPr>
          <a:xfrm>
            <a:off x="4735000" y="3429000"/>
            <a:ext cx="4064351" cy="2375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1"/>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pic>
        <p:nvPicPr>
          <p:cNvPr id="357" name="Google Shape;357;p51"/>
          <p:cNvPicPr preferRelativeResize="0"/>
          <p:nvPr/>
        </p:nvPicPr>
        <p:blipFill>
          <a:blip r:embed="rId3">
            <a:alphaModFix/>
          </a:blip>
          <a:stretch>
            <a:fillRect/>
          </a:stretch>
        </p:blipFill>
        <p:spPr>
          <a:xfrm>
            <a:off x="274450" y="1157050"/>
            <a:ext cx="4178151" cy="2362704"/>
          </a:xfrm>
          <a:prstGeom prst="rect">
            <a:avLst/>
          </a:prstGeom>
          <a:noFill/>
          <a:ln>
            <a:noFill/>
          </a:ln>
        </p:spPr>
      </p:pic>
      <p:pic>
        <p:nvPicPr>
          <p:cNvPr id="358" name="Google Shape;358;p51"/>
          <p:cNvPicPr preferRelativeResize="0"/>
          <p:nvPr/>
        </p:nvPicPr>
        <p:blipFill>
          <a:blip r:embed="rId4">
            <a:alphaModFix/>
          </a:blip>
          <a:stretch>
            <a:fillRect/>
          </a:stretch>
        </p:blipFill>
        <p:spPr>
          <a:xfrm>
            <a:off x="4572000" y="1101525"/>
            <a:ext cx="4595650" cy="2473761"/>
          </a:xfrm>
          <a:prstGeom prst="rect">
            <a:avLst/>
          </a:prstGeom>
          <a:noFill/>
          <a:ln>
            <a:noFill/>
          </a:ln>
        </p:spPr>
      </p:pic>
      <p:sp>
        <p:nvSpPr>
          <p:cNvPr id="359" name="Google Shape;359;p51"/>
          <p:cNvSpPr txBox="1"/>
          <p:nvPr/>
        </p:nvSpPr>
        <p:spPr>
          <a:xfrm>
            <a:off x="204400" y="228600"/>
            <a:ext cx="7339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entury Gothic"/>
                <a:ea typeface="Century Gothic"/>
                <a:cs typeface="Century Gothic"/>
                <a:sym typeface="Century Gothic"/>
              </a:rPr>
              <a:t>Week wise </a:t>
            </a:r>
            <a:r>
              <a:rPr b="1" lang="en-US" sz="2000">
                <a:solidFill>
                  <a:schemeClr val="dk1"/>
                </a:solidFill>
                <a:latin typeface="Century Gothic"/>
                <a:ea typeface="Century Gothic"/>
                <a:cs typeface="Century Gothic"/>
                <a:sym typeface="Century Gothic"/>
              </a:rPr>
              <a:t>extracted features</a:t>
            </a:r>
            <a:endParaRPr b="1" sz="2000">
              <a:latin typeface="Century Gothic"/>
              <a:ea typeface="Century Gothic"/>
              <a:cs typeface="Century Gothic"/>
              <a:sym typeface="Century Gothic"/>
            </a:endParaRPr>
          </a:p>
        </p:txBody>
      </p:sp>
      <p:pic>
        <p:nvPicPr>
          <p:cNvPr id="360" name="Google Shape;360;p51"/>
          <p:cNvPicPr preferRelativeResize="0"/>
          <p:nvPr/>
        </p:nvPicPr>
        <p:blipFill>
          <a:blip r:embed="rId5">
            <a:alphaModFix/>
          </a:blip>
          <a:stretch>
            <a:fillRect/>
          </a:stretch>
        </p:blipFill>
        <p:spPr>
          <a:xfrm>
            <a:off x="204400" y="4159075"/>
            <a:ext cx="4318249" cy="2217339"/>
          </a:xfrm>
          <a:prstGeom prst="rect">
            <a:avLst/>
          </a:prstGeom>
          <a:noFill/>
          <a:ln>
            <a:noFill/>
          </a:ln>
        </p:spPr>
      </p:pic>
      <p:pic>
        <p:nvPicPr>
          <p:cNvPr id="361" name="Google Shape;361;p51"/>
          <p:cNvPicPr preferRelativeResize="0"/>
          <p:nvPr/>
        </p:nvPicPr>
        <p:blipFill>
          <a:blip r:embed="rId6">
            <a:alphaModFix/>
          </a:blip>
          <a:stretch>
            <a:fillRect/>
          </a:stretch>
        </p:blipFill>
        <p:spPr>
          <a:xfrm>
            <a:off x="4522650" y="4159075"/>
            <a:ext cx="4644992" cy="22173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2"/>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pic>
        <p:nvPicPr>
          <p:cNvPr id="368" name="Google Shape;368;p52"/>
          <p:cNvPicPr preferRelativeResize="0"/>
          <p:nvPr/>
        </p:nvPicPr>
        <p:blipFill>
          <a:blip r:embed="rId3">
            <a:alphaModFix/>
          </a:blip>
          <a:stretch>
            <a:fillRect/>
          </a:stretch>
        </p:blipFill>
        <p:spPr>
          <a:xfrm>
            <a:off x="666900" y="998850"/>
            <a:ext cx="4046062" cy="2115225"/>
          </a:xfrm>
          <a:prstGeom prst="rect">
            <a:avLst/>
          </a:prstGeom>
          <a:noFill/>
          <a:ln>
            <a:noFill/>
          </a:ln>
        </p:spPr>
      </p:pic>
      <p:pic>
        <p:nvPicPr>
          <p:cNvPr id="369" name="Google Shape;369;p52"/>
          <p:cNvPicPr preferRelativeResize="0"/>
          <p:nvPr/>
        </p:nvPicPr>
        <p:blipFill>
          <a:blip r:embed="rId4">
            <a:alphaModFix/>
          </a:blip>
          <a:stretch>
            <a:fillRect/>
          </a:stretch>
        </p:blipFill>
        <p:spPr>
          <a:xfrm>
            <a:off x="5195750" y="998850"/>
            <a:ext cx="3603175" cy="2115225"/>
          </a:xfrm>
          <a:prstGeom prst="rect">
            <a:avLst/>
          </a:prstGeom>
          <a:noFill/>
          <a:ln>
            <a:noFill/>
          </a:ln>
        </p:spPr>
      </p:pic>
      <p:sp>
        <p:nvSpPr>
          <p:cNvPr id="370" name="Google Shape;370;p52"/>
          <p:cNvSpPr txBox="1"/>
          <p:nvPr/>
        </p:nvSpPr>
        <p:spPr>
          <a:xfrm>
            <a:off x="666900" y="228600"/>
            <a:ext cx="4989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dk1"/>
                </a:solidFill>
                <a:latin typeface="Century Gothic"/>
                <a:ea typeface="Century Gothic"/>
                <a:cs typeface="Century Gothic"/>
                <a:sym typeface="Century Gothic"/>
              </a:rPr>
              <a:t>Day</a:t>
            </a:r>
            <a:r>
              <a:rPr b="1" lang="en-US" sz="2000">
                <a:solidFill>
                  <a:schemeClr val="dk1"/>
                </a:solidFill>
                <a:latin typeface="Century Gothic"/>
                <a:ea typeface="Century Gothic"/>
                <a:cs typeface="Century Gothic"/>
                <a:sym typeface="Century Gothic"/>
              </a:rPr>
              <a:t> wise </a:t>
            </a:r>
            <a:r>
              <a:rPr b="1" lang="en-US" sz="2000">
                <a:solidFill>
                  <a:schemeClr val="dk1"/>
                </a:solidFill>
                <a:latin typeface="Century Gothic"/>
                <a:ea typeface="Century Gothic"/>
                <a:cs typeface="Century Gothic"/>
                <a:sym typeface="Century Gothic"/>
              </a:rPr>
              <a:t>extracted features</a:t>
            </a:r>
            <a:endParaRPr b="1" sz="2000">
              <a:solidFill>
                <a:schemeClr val="dk1"/>
              </a:solidFill>
              <a:latin typeface="Century Gothic"/>
              <a:ea typeface="Century Gothic"/>
              <a:cs typeface="Century Gothic"/>
              <a:sym typeface="Century Gothic"/>
            </a:endParaRPr>
          </a:p>
        </p:txBody>
      </p:sp>
      <p:pic>
        <p:nvPicPr>
          <p:cNvPr id="371" name="Google Shape;371;p52"/>
          <p:cNvPicPr preferRelativeResize="0"/>
          <p:nvPr/>
        </p:nvPicPr>
        <p:blipFill>
          <a:blip r:embed="rId5">
            <a:alphaModFix/>
          </a:blip>
          <a:stretch>
            <a:fillRect/>
          </a:stretch>
        </p:blipFill>
        <p:spPr>
          <a:xfrm>
            <a:off x="716925" y="3641550"/>
            <a:ext cx="3996050" cy="2273700"/>
          </a:xfrm>
          <a:prstGeom prst="rect">
            <a:avLst/>
          </a:prstGeom>
          <a:noFill/>
          <a:ln>
            <a:noFill/>
          </a:ln>
        </p:spPr>
      </p:pic>
      <p:pic>
        <p:nvPicPr>
          <p:cNvPr id="372" name="Google Shape;372;p52"/>
          <p:cNvPicPr preferRelativeResize="0"/>
          <p:nvPr/>
        </p:nvPicPr>
        <p:blipFill>
          <a:blip r:embed="rId6">
            <a:alphaModFix/>
          </a:blip>
          <a:stretch>
            <a:fillRect/>
          </a:stretch>
        </p:blipFill>
        <p:spPr>
          <a:xfrm>
            <a:off x="5195750" y="3641550"/>
            <a:ext cx="3719525" cy="2273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3"/>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pic>
        <p:nvPicPr>
          <p:cNvPr id="379" name="Google Shape;379;p53"/>
          <p:cNvPicPr preferRelativeResize="0"/>
          <p:nvPr/>
        </p:nvPicPr>
        <p:blipFill>
          <a:blip r:embed="rId3">
            <a:alphaModFix/>
          </a:blip>
          <a:stretch>
            <a:fillRect/>
          </a:stretch>
        </p:blipFill>
        <p:spPr>
          <a:xfrm>
            <a:off x="418500" y="1853400"/>
            <a:ext cx="8306976" cy="4870822"/>
          </a:xfrm>
          <a:prstGeom prst="rect">
            <a:avLst/>
          </a:prstGeom>
          <a:noFill/>
          <a:ln>
            <a:noFill/>
          </a:ln>
        </p:spPr>
      </p:pic>
      <p:sp>
        <p:nvSpPr>
          <p:cNvPr id="380" name="Google Shape;380;p53"/>
          <p:cNvSpPr txBox="1"/>
          <p:nvPr/>
        </p:nvSpPr>
        <p:spPr>
          <a:xfrm>
            <a:off x="477625" y="126300"/>
            <a:ext cx="8307000" cy="218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entury Gothic"/>
                <a:ea typeface="Century Gothic"/>
                <a:cs typeface="Century Gothic"/>
                <a:sym typeface="Century Gothic"/>
              </a:rPr>
              <a:t>Feature selection using Chi-Square and KBest </a:t>
            </a:r>
            <a:endParaRPr b="1" sz="2000">
              <a:latin typeface="Century Gothic"/>
              <a:ea typeface="Century Gothic"/>
              <a:cs typeface="Century Gothic"/>
              <a:sym typeface="Century Gothic"/>
            </a:endParaRPr>
          </a:p>
          <a:p>
            <a:pPr indent="0" lvl="0" marL="0" rtl="0" algn="l">
              <a:spcBef>
                <a:spcPts val="0"/>
              </a:spcBef>
              <a:spcAft>
                <a:spcPts val="0"/>
              </a:spcAft>
              <a:buNone/>
            </a:pPr>
            <a:r>
              <a:t/>
            </a:r>
            <a:endParaRPr b="1" sz="2000">
              <a:latin typeface="Century Gothic"/>
              <a:ea typeface="Century Gothic"/>
              <a:cs typeface="Century Gothic"/>
              <a:sym typeface="Century Gothic"/>
            </a:endParaRPr>
          </a:p>
          <a:p>
            <a:pPr indent="0" lvl="0" marL="0" rtl="0" algn="l">
              <a:spcBef>
                <a:spcPts val="0"/>
              </a:spcBef>
              <a:spcAft>
                <a:spcPts val="0"/>
              </a:spcAft>
              <a:buNone/>
            </a:pPr>
            <a:r>
              <a:rPr b="1" lang="en-US" sz="1800">
                <a:latin typeface="Century Gothic"/>
                <a:ea typeface="Century Gothic"/>
                <a:cs typeface="Century Gothic"/>
                <a:sym typeface="Century Gothic"/>
              </a:rPr>
              <a:t>Features selected:</a:t>
            </a:r>
            <a:endParaRPr b="1" sz="1800">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800">
                <a:latin typeface="Century Gothic"/>
                <a:ea typeface="Century Gothic"/>
                <a:cs typeface="Century Gothic"/>
                <a:sym typeface="Century Gothic"/>
              </a:rPr>
              <a:t>'urgency', 'priority', 'knowledge', 'opened_by', 'u_priority_confirmation', 'number'  , 'closed_at_minute',  'resolved_by',  'opened_at_day', 'assigned_to', 'sys_updated_at_day', 'opened_at_hour', 'resolved_at_day'</a:t>
            </a:r>
            <a:endParaRPr sz="1800">
              <a:latin typeface="Century Gothic"/>
              <a:ea typeface="Century Gothic"/>
              <a:cs typeface="Century Gothic"/>
              <a:sym typeface="Century Gothic"/>
            </a:endParaRPr>
          </a:p>
          <a:p>
            <a:pPr indent="0" lvl="0" marL="0" rtl="0" algn="l">
              <a:spcBef>
                <a:spcPts val="0"/>
              </a:spcBef>
              <a:spcAft>
                <a:spcPts val="0"/>
              </a:spcAft>
              <a:buNone/>
            </a:pPr>
            <a:r>
              <a:t/>
            </a:r>
            <a:endParaRPr sz="1800">
              <a:latin typeface="Century Gothic"/>
              <a:ea typeface="Century Gothic"/>
              <a:cs typeface="Century Gothic"/>
              <a:sym typeface="Century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4"/>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p54"/>
          <p:cNvSpPr txBox="1"/>
          <p:nvPr/>
        </p:nvSpPr>
        <p:spPr>
          <a:xfrm>
            <a:off x="418500" y="2351550"/>
            <a:ext cx="83070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entury Gothic"/>
                <a:ea typeface="Century Gothic"/>
                <a:cs typeface="Century Gothic"/>
                <a:sym typeface="Century Gothic"/>
              </a:rPr>
              <a:t>Mutual information classification:</a:t>
            </a:r>
            <a:endParaRPr b="1" sz="2000">
              <a:latin typeface="Century Gothic"/>
              <a:ea typeface="Century Gothic"/>
              <a:cs typeface="Century Gothic"/>
              <a:sym typeface="Century Gothic"/>
            </a:endParaRPr>
          </a:p>
          <a:p>
            <a:pPr indent="0" lvl="0" marL="0" rtl="0" algn="l">
              <a:spcBef>
                <a:spcPts val="0"/>
              </a:spcBef>
              <a:spcAft>
                <a:spcPts val="0"/>
              </a:spcAft>
              <a:buNone/>
            </a:pPr>
            <a:r>
              <a:t/>
            </a:r>
            <a:endParaRPr sz="1800">
              <a:latin typeface="Century Gothic"/>
              <a:ea typeface="Century Gothic"/>
              <a:cs typeface="Century Gothic"/>
              <a:sym typeface="Century Gothic"/>
            </a:endParaRPr>
          </a:p>
          <a:p>
            <a:pPr indent="0" lvl="0" marL="0" rtl="0" algn="l">
              <a:spcBef>
                <a:spcPts val="0"/>
              </a:spcBef>
              <a:spcAft>
                <a:spcPts val="0"/>
              </a:spcAft>
              <a:buNone/>
            </a:pPr>
            <a:r>
              <a:rPr b="1" lang="en-US" sz="1800">
                <a:latin typeface="Century Gothic"/>
                <a:ea typeface="Century Gothic"/>
                <a:cs typeface="Century Gothic"/>
                <a:sym typeface="Century Gothic"/>
              </a:rPr>
              <a:t>Features selected</a:t>
            </a:r>
            <a:r>
              <a:rPr lang="en-US" sz="1800">
                <a:latin typeface="Century Gothic"/>
                <a:ea typeface="Century Gothic"/>
                <a:cs typeface="Century Gothic"/>
                <a:sym typeface="Century Gothic"/>
              </a:rPr>
              <a:t> : </a:t>
            </a:r>
            <a:endParaRPr sz="1800">
              <a:latin typeface="Century Gothic"/>
              <a:ea typeface="Century Gothic"/>
              <a:cs typeface="Century Gothic"/>
              <a:sym typeface="Century Gothic"/>
            </a:endParaRPr>
          </a:p>
          <a:p>
            <a:pPr indent="0" lvl="0" marL="0" rtl="0" algn="l">
              <a:spcBef>
                <a:spcPts val="0"/>
              </a:spcBef>
              <a:spcAft>
                <a:spcPts val="0"/>
              </a:spcAft>
              <a:buNone/>
            </a:pPr>
            <a:r>
              <a:t/>
            </a:r>
            <a:endParaRPr sz="1800">
              <a:latin typeface="Century Gothic"/>
              <a:ea typeface="Century Gothic"/>
              <a:cs typeface="Century Gothic"/>
              <a:sym typeface="Century Gothic"/>
            </a:endParaRPr>
          </a:p>
          <a:p>
            <a:pPr indent="0" lvl="0" marL="0" rtl="0" algn="l">
              <a:spcBef>
                <a:spcPts val="0"/>
              </a:spcBef>
              <a:spcAft>
                <a:spcPts val="0"/>
              </a:spcAft>
              <a:buNone/>
            </a:pPr>
            <a:r>
              <a:rPr lang="en-US" sz="1800">
                <a:latin typeface="Century Gothic"/>
                <a:ea typeface="Century Gothic"/>
                <a:cs typeface="Century Gothic"/>
                <a:sym typeface="Century Gothic"/>
              </a:rPr>
              <a:t>‘active', 'made_sla', 'urgency', 'priority', 'contact_type', 'category',  	'assignment_group', 'number', 'caller_id', 'opened_by', ’'sys_updated_by', 'subcategory', 'u_symptom', 'assigned_to', 'resolved_by'.</a:t>
            </a:r>
            <a:endParaRPr sz="1800">
              <a:latin typeface="Century Gothic"/>
              <a:ea typeface="Century Gothic"/>
              <a:cs typeface="Century Gothic"/>
              <a:sym typeface="Century Gothic"/>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5"/>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55"/>
          <p:cNvSpPr txBox="1"/>
          <p:nvPr/>
        </p:nvSpPr>
        <p:spPr>
          <a:xfrm>
            <a:off x="477625" y="126300"/>
            <a:ext cx="83070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entury Gothic"/>
                <a:ea typeface="Century Gothic"/>
                <a:cs typeface="Century Gothic"/>
                <a:sym typeface="Century Gothic"/>
              </a:rPr>
              <a:t>Feature importance using decision trees</a:t>
            </a:r>
            <a:r>
              <a:rPr b="1" lang="en-US" sz="2000">
                <a:latin typeface="Century Gothic"/>
                <a:ea typeface="Century Gothic"/>
                <a:cs typeface="Century Gothic"/>
                <a:sym typeface="Century Gothic"/>
              </a:rPr>
              <a:t>:</a:t>
            </a:r>
            <a:endParaRPr b="1" sz="2000">
              <a:latin typeface="Century Gothic"/>
              <a:ea typeface="Century Gothic"/>
              <a:cs typeface="Century Gothic"/>
              <a:sym typeface="Century Gothic"/>
            </a:endParaRPr>
          </a:p>
          <a:p>
            <a:pPr indent="0" lvl="0" marL="0" rtl="0" algn="l">
              <a:spcBef>
                <a:spcPts val="0"/>
              </a:spcBef>
              <a:spcAft>
                <a:spcPts val="0"/>
              </a:spcAft>
              <a:buNone/>
            </a:pPr>
            <a:r>
              <a:t/>
            </a:r>
            <a:endParaRPr sz="1800">
              <a:latin typeface="Century Gothic"/>
              <a:ea typeface="Century Gothic"/>
              <a:cs typeface="Century Gothic"/>
              <a:sym typeface="Century Gothic"/>
            </a:endParaRPr>
          </a:p>
          <a:p>
            <a:pPr indent="0" lvl="0" marL="0" rtl="0" algn="l">
              <a:spcBef>
                <a:spcPts val="0"/>
              </a:spcBef>
              <a:spcAft>
                <a:spcPts val="0"/>
              </a:spcAft>
              <a:buNone/>
            </a:pPr>
            <a:r>
              <a:rPr b="1" lang="en-US" sz="1800">
                <a:latin typeface="Century Gothic"/>
                <a:ea typeface="Century Gothic"/>
                <a:cs typeface="Century Gothic"/>
                <a:sym typeface="Century Gothic"/>
              </a:rPr>
              <a:t>Features selected</a:t>
            </a:r>
            <a:r>
              <a:rPr lang="en-US" sz="1800">
                <a:latin typeface="Century Gothic"/>
                <a:ea typeface="Century Gothic"/>
                <a:cs typeface="Century Gothic"/>
                <a:sym typeface="Century Gothic"/>
              </a:rPr>
              <a:t> : </a:t>
            </a:r>
            <a:endParaRPr sz="1800">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800">
                <a:latin typeface="Century Gothic"/>
                <a:ea typeface="Century Gothic"/>
                <a:cs typeface="Century Gothic"/>
                <a:sym typeface="Century Gothic"/>
              </a:rPr>
              <a:t>'priority', 'urgency', 'number', 'subcategory', 'u_symptom',</a:t>
            </a:r>
            <a:endParaRPr sz="1800">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800">
                <a:latin typeface="Century Gothic"/>
                <a:ea typeface="Century Gothic"/>
                <a:cs typeface="Century Gothic"/>
                <a:sym typeface="Century Gothic"/>
              </a:rPr>
              <a:t>'opened_at_day', 'opened_by', 'location', 'opened_at_minute',</a:t>
            </a:r>
            <a:endParaRPr sz="1800">
              <a:latin typeface="Century Gothic"/>
              <a:ea typeface="Century Gothic"/>
              <a:cs typeface="Century Gothic"/>
              <a:sym typeface="Century Gothic"/>
            </a:endParaRPr>
          </a:p>
          <a:p>
            <a:pPr indent="0" lvl="0" marL="0" rtl="0" algn="l">
              <a:spcBef>
                <a:spcPts val="0"/>
              </a:spcBef>
              <a:spcAft>
                <a:spcPts val="0"/>
              </a:spcAft>
              <a:buNone/>
            </a:pPr>
            <a:r>
              <a:rPr lang="en-US" sz="1800">
                <a:latin typeface="Century Gothic"/>
                <a:ea typeface="Century Gothic"/>
                <a:cs typeface="Century Gothic"/>
                <a:sym typeface="Century Gothic"/>
              </a:rPr>
              <a:t> ‘resolved_at_hour', 'resolved_at_week', 'sys_mod_count', closed_at_hour'</a:t>
            </a:r>
            <a:endParaRPr sz="1800">
              <a:latin typeface="Century Gothic"/>
              <a:ea typeface="Century Gothic"/>
              <a:cs typeface="Century Gothic"/>
              <a:sym typeface="Century Gothic"/>
            </a:endParaRPr>
          </a:p>
        </p:txBody>
      </p:sp>
      <p:pic>
        <p:nvPicPr>
          <p:cNvPr id="395" name="Google Shape;395;p55"/>
          <p:cNvPicPr preferRelativeResize="0"/>
          <p:nvPr/>
        </p:nvPicPr>
        <p:blipFill>
          <a:blip r:embed="rId3">
            <a:alphaModFix/>
          </a:blip>
          <a:stretch>
            <a:fillRect/>
          </a:stretch>
        </p:blipFill>
        <p:spPr>
          <a:xfrm>
            <a:off x="585950" y="2281200"/>
            <a:ext cx="7742000" cy="44897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6"/>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p56"/>
          <p:cNvSpPr txBox="1"/>
          <p:nvPr/>
        </p:nvSpPr>
        <p:spPr>
          <a:xfrm>
            <a:off x="902100" y="228600"/>
            <a:ext cx="7339800" cy="14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000">
                <a:latin typeface="Century Gothic"/>
                <a:ea typeface="Century Gothic"/>
                <a:cs typeface="Century Gothic"/>
                <a:sym typeface="Century Gothic"/>
              </a:rPr>
              <a:t>list of features removed</a:t>
            </a:r>
            <a:r>
              <a:rPr b="1" lang="en-US" sz="2000">
                <a:latin typeface="Century Gothic"/>
                <a:ea typeface="Century Gothic"/>
                <a:cs typeface="Century Gothic"/>
                <a:sym typeface="Century Gothic"/>
              </a:rPr>
              <a:t>:</a:t>
            </a:r>
            <a:r>
              <a:rPr lang="en-US" sz="1800">
                <a:latin typeface="Century Gothic"/>
                <a:ea typeface="Century Gothic"/>
                <a:cs typeface="Century Gothic"/>
                <a:sym typeface="Century Gothic"/>
              </a:rPr>
              <a:t>. </a:t>
            </a:r>
            <a:endParaRPr sz="1800">
              <a:latin typeface="Century Gothic"/>
              <a:ea typeface="Century Gothic"/>
              <a:cs typeface="Century Gothic"/>
              <a:sym typeface="Century Gothic"/>
            </a:endParaRPr>
          </a:p>
          <a:p>
            <a:pPr indent="0" lvl="0" marL="0" rtl="0" algn="l">
              <a:lnSpc>
                <a:spcPct val="115000"/>
              </a:lnSpc>
              <a:spcBef>
                <a:spcPts val="0"/>
              </a:spcBef>
              <a:spcAft>
                <a:spcPts val="0"/>
              </a:spcAft>
              <a:buNone/>
            </a:pPr>
            <a:r>
              <a:t/>
            </a:r>
            <a:endParaRPr sz="1800">
              <a:latin typeface="Century Gothic"/>
              <a:ea typeface="Century Gothic"/>
              <a:cs typeface="Century Gothic"/>
              <a:sym typeface="Century Gothic"/>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
        <p:nvSpPr>
          <p:cNvPr id="403" name="Google Shape;403;p56"/>
          <p:cNvSpPr txBox="1"/>
          <p:nvPr/>
        </p:nvSpPr>
        <p:spPr>
          <a:xfrm>
            <a:off x="14179375" y="1668150"/>
            <a:ext cx="733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04" name="Google Shape;404;p56"/>
          <p:cNvSpPr txBox="1"/>
          <p:nvPr/>
        </p:nvSpPr>
        <p:spPr>
          <a:xfrm>
            <a:off x="902100" y="5316525"/>
            <a:ext cx="7339800" cy="141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000">
                <a:latin typeface="Century Gothic"/>
                <a:ea typeface="Century Gothic"/>
                <a:cs typeface="Century Gothic"/>
                <a:sym typeface="Century Gothic"/>
              </a:rPr>
              <a:t>list of features selected:</a:t>
            </a:r>
            <a:endParaRPr b="1" sz="2000">
              <a:latin typeface="Century Gothic"/>
              <a:ea typeface="Century Gothic"/>
              <a:cs typeface="Century Gothic"/>
              <a:sym typeface="Century Gothic"/>
            </a:endParaRPr>
          </a:p>
          <a:p>
            <a:pPr indent="0" lvl="0" marL="0" rtl="0" algn="l">
              <a:lnSpc>
                <a:spcPct val="115000"/>
              </a:lnSpc>
              <a:spcBef>
                <a:spcPts val="0"/>
              </a:spcBef>
              <a:spcAft>
                <a:spcPts val="0"/>
              </a:spcAft>
              <a:buNone/>
            </a:pPr>
            <a:r>
              <a:rPr lang="en-US" sz="1800">
                <a:latin typeface="Century Gothic"/>
                <a:ea typeface="Century Gothic"/>
                <a:cs typeface="Century Gothic"/>
                <a:sym typeface="Century Gothic"/>
              </a:rPr>
              <a:t>'priority', 'opened_by', 'number', 'urgency'</a:t>
            </a:r>
            <a:endParaRPr sz="1800">
              <a:latin typeface="Century Gothic"/>
              <a:ea typeface="Century Gothic"/>
              <a:cs typeface="Century Gothic"/>
              <a:sym typeface="Century Gothic"/>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pic>
        <p:nvPicPr>
          <p:cNvPr id="405" name="Google Shape;405;p56"/>
          <p:cNvPicPr preferRelativeResize="0"/>
          <p:nvPr/>
        </p:nvPicPr>
        <p:blipFill>
          <a:blip r:embed="rId3">
            <a:alphaModFix/>
          </a:blip>
          <a:stretch>
            <a:fillRect/>
          </a:stretch>
        </p:blipFill>
        <p:spPr>
          <a:xfrm>
            <a:off x="1019888" y="846573"/>
            <a:ext cx="7104236" cy="41926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7"/>
          <p:cNvSpPr txBox="1"/>
          <p:nvPr/>
        </p:nvSpPr>
        <p:spPr>
          <a:xfrm>
            <a:off x="3171008" y="2943398"/>
            <a:ext cx="327608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776"/>
                </a:solidFill>
                <a:latin typeface="Arial"/>
                <a:ea typeface="Arial"/>
                <a:cs typeface="Arial"/>
                <a:sym typeface="Arial"/>
              </a:rPr>
              <a:t>Model Building</a:t>
            </a:r>
            <a:endParaRPr b="0" i="0" sz="1400" u="none" cap="none" strike="noStrike">
              <a:solidFill>
                <a:srgbClr val="000000"/>
              </a:solidFill>
              <a:latin typeface="Arial"/>
              <a:ea typeface="Arial"/>
              <a:cs typeface="Arial"/>
              <a:sym typeface="Arial"/>
            </a:endParaRPr>
          </a:p>
        </p:txBody>
      </p:sp>
      <p:pic>
        <p:nvPicPr>
          <p:cNvPr id="411" name="Google Shape;411;p57"/>
          <p:cNvPicPr preferRelativeResize="0"/>
          <p:nvPr/>
        </p:nvPicPr>
        <p:blipFill rotWithShape="1">
          <a:blip r:embed="rId3">
            <a:alphaModFix/>
          </a:blip>
          <a:srcRect b="0" l="0" r="0" t="0"/>
          <a:stretch/>
        </p:blipFill>
        <p:spPr>
          <a:xfrm>
            <a:off x="7771754" y="100245"/>
            <a:ext cx="1187051" cy="41135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8"/>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p58"/>
          <p:cNvSpPr txBox="1"/>
          <p:nvPr/>
        </p:nvSpPr>
        <p:spPr>
          <a:xfrm>
            <a:off x="884250" y="3021150"/>
            <a:ext cx="7375500" cy="815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US" sz="2000">
                <a:solidFill>
                  <a:schemeClr val="dk1"/>
                </a:solidFill>
                <a:latin typeface="Century Gothic"/>
                <a:ea typeface="Century Gothic"/>
                <a:cs typeface="Century Gothic"/>
                <a:sym typeface="Century Gothic"/>
              </a:rPr>
              <a:t>Experimenting with different models:</a:t>
            </a:r>
            <a:endParaRPr b="1" sz="2000">
              <a:solidFill>
                <a:schemeClr val="dk1"/>
              </a:solidFill>
              <a:latin typeface="Century Gothic"/>
              <a:ea typeface="Century Gothic"/>
              <a:cs typeface="Century Gothic"/>
              <a:sym typeface="Century Gothic"/>
            </a:endParaRPr>
          </a:p>
          <a:p>
            <a:pPr indent="0" lvl="0" marL="0" rtl="0" algn="ctr">
              <a:lnSpc>
                <a:spcPct val="115000"/>
              </a:lnSpc>
              <a:spcBef>
                <a:spcPts val="0"/>
              </a:spcBef>
              <a:spcAft>
                <a:spcPts val="0"/>
              </a:spcAft>
              <a:buNone/>
            </a:pPr>
            <a:r>
              <a:rPr lang="en-US" sz="1800">
                <a:solidFill>
                  <a:schemeClr val="dk1"/>
                </a:solidFill>
                <a:latin typeface="Century Gothic"/>
                <a:ea typeface="Century Gothic"/>
                <a:cs typeface="Century Gothic"/>
                <a:sym typeface="Century Gothic"/>
              </a:rPr>
              <a:t>Classification reports and confusion matrices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32"/>
          <p:cNvPicPr preferRelativeResize="0"/>
          <p:nvPr/>
        </p:nvPicPr>
        <p:blipFill rotWithShape="1">
          <a:blip r:embed="rId3">
            <a:alphaModFix/>
          </a:blip>
          <a:srcRect b="0" l="0" r="0" t="0"/>
          <a:stretch/>
        </p:blipFill>
        <p:spPr>
          <a:xfrm>
            <a:off x="7771754" y="100245"/>
            <a:ext cx="1187051" cy="411359"/>
          </a:xfrm>
          <a:prstGeom prst="rect">
            <a:avLst/>
          </a:prstGeom>
          <a:noFill/>
          <a:ln>
            <a:noFill/>
          </a:ln>
        </p:spPr>
      </p:pic>
      <p:sp>
        <p:nvSpPr>
          <p:cNvPr id="197" name="Google Shape;197;p32"/>
          <p:cNvSpPr txBox="1"/>
          <p:nvPr/>
        </p:nvSpPr>
        <p:spPr>
          <a:xfrm>
            <a:off x="370390" y="266218"/>
            <a:ext cx="613458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776"/>
                </a:solidFill>
                <a:latin typeface="Arial"/>
                <a:ea typeface="Arial"/>
                <a:cs typeface="Arial"/>
                <a:sym typeface="Arial"/>
              </a:rPr>
              <a:t>Project Architecture </a:t>
            </a:r>
            <a:endParaRPr b="0" i="0" sz="1400" u="none" cap="none" strike="noStrike">
              <a:solidFill>
                <a:srgbClr val="000000"/>
              </a:solidFill>
              <a:latin typeface="Arial"/>
              <a:ea typeface="Arial"/>
              <a:cs typeface="Arial"/>
              <a:sym typeface="Arial"/>
            </a:endParaRPr>
          </a:p>
        </p:txBody>
      </p:sp>
      <p:pic>
        <p:nvPicPr>
          <p:cNvPr id="198" name="Google Shape;198;p32"/>
          <p:cNvPicPr preferRelativeResize="0"/>
          <p:nvPr/>
        </p:nvPicPr>
        <p:blipFill>
          <a:blip r:embed="rId4">
            <a:alphaModFix/>
          </a:blip>
          <a:stretch>
            <a:fillRect/>
          </a:stretch>
        </p:blipFill>
        <p:spPr>
          <a:xfrm>
            <a:off x="1182113" y="789438"/>
            <a:ext cx="6779780" cy="576376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9"/>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p59"/>
          <p:cNvSpPr txBox="1"/>
          <p:nvPr/>
        </p:nvSpPr>
        <p:spPr>
          <a:xfrm>
            <a:off x="809675" y="260300"/>
            <a:ext cx="6769200" cy="105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800">
                <a:latin typeface="Century Gothic"/>
                <a:ea typeface="Century Gothic"/>
                <a:cs typeface="Century Gothic"/>
                <a:sym typeface="Century Gothic"/>
              </a:rPr>
              <a:t>Gaussian naive bayes: Train data</a:t>
            </a:r>
            <a:endParaRPr b="1" sz="1800">
              <a:latin typeface="Century Gothic"/>
              <a:ea typeface="Century Gothic"/>
              <a:cs typeface="Century Gothic"/>
              <a:sym typeface="Century Gothic"/>
            </a:endParaRPr>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p:txBody>
      </p:sp>
      <p:pic>
        <p:nvPicPr>
          <p:cNvPr id="426" name="Google Shape;426;p59"/>
          <p:cNvPicPr preferRelativeResize="0"/>
          <p:nvPr/>
        </p:nvPicPr>
        <p:blipFill>
          <a:blip r:embed="rId3">
            <a:alphaModFix/>
          </a:blip>
          <a:stretch>
            <a:fillRect/>
          </a:stretch>
        </p:blipFill>
        <p:spPr>
          <a:xfrm>
            <a:off x="1323975" y="1358800"/>
            <a:ext cx="6254900" cy="2311204"/>
          </a:xfrm>
          <a:prstGeom prst="rect">
            <a:avLst/>
          </a:prstGeom>
          <a:noFill/>
          <a:ln>
            <a:noFill/>
          </a:ln>
        </p:spPr>
      </p:pic>
      <p:pic>
        <p:nvPicPr>
          <p:cNvPr id="427" name="Google Shape;427;p59"/>
          <p:cNvPicPr preferRelativeResize="0"/>
          <p:nvPr/>
        </p:nvPicPr>
        <p:blipFill>
          <a:blip r:embed="rId4">
            <a:alphaModFix/>
          </a:blip>
          <a:stretch>
            <a:fillRect/>
          </a:stretch>
        </p:blipFill>
        <p:spPr>
          <a:xfrm>
            <a:off x="2832350" y="3711006"/>
            <a:ext cx="3479312" cy="279409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0"/>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p60"/>
          <p:cNvSpPr txBox="1"/>
          <p:nvPr/>
        </p:nvSpPr>
        <p:spPr>
          <a:xfrm>
            <a:off x="809675" y="150050"/>
            <a:ext cx="6769200" cy="105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800">
                <a:latin typeface="Century Gothic"/>
                <a:ea typeface="Century Gothic"/>
                <a:cs typeface="Century Gothic"/>
                <a:sym typeface="Century Gothic"/>
              </a:rPr>
              <a:t>Gaussian Naive bayes: Test data</a:t>
            </a:r>
            <a:endParaRPr b="1" sz="1800">
              <a:latin typeface="Century Gothic"/>
              <a:ea typeface="Century Gothic"/>
              <a:cs typeface="Century Gothic"/>
              <a:sym typeface="Century Gothic"/>
            </a:endParaRPr>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p:txBody>
      </p:sp>
      <p:pic>
        <p:nvPicPr>
          <p:cNvPr id="435" name="Google Shape;435;p60"/>
          <p:cNvPicPr preferRelativeResize="0"/>
          <p:nvPr/>
        </p:nvPicPr>
        <p:blipFill rotWithShape="1">
          <a:blip r:embed="rId3">
            <a:alphaModFix/>
          </a:blip>
          <a:srcRect b="0" l="0" r="0" t="5419"/>
          <a:stretch/>
        </p:blipFill>
        <p:spPr>
          <a:xfrm>
            <a:off x="1395425" y="1256975"/>
            <a:ext cx="6353175" cy="2414250"/>
          </a:xfrm>
          <a:prstGeom prst="rect">
            <a:avLst/>
          </a:prstGeom>
          <a:noFill/>
          <a:ln>
            <a:noFill/>
          </a:ln>
        </p:spPr>
      </p:pic>
      <p:pic>
        <p:nvPicPr>
          <p:cNvPr id="436" name="Google Shape;436;p60"/>
          <p:cNvPicPr preferRelativeResize="0"/>
          <p:nvPr/>
        </p:nvPicPr>
        <p:blipFill>
          <a:blip r:embed="rId4">
            <a:alphaModFix/>
          </a:blip>
          <a:stretch>
            <a:fillRect/>
          </a:stretch>
        </p:blipFill>
        <p:spPr>
          <a:xfrm>
            <a:off x="2859050" y="3897575"/>
            <a:ext cx="3600824" cy="27571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1"/>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p61"/>
          <p:cNvSpPr txBox="1"/>
          <p:nvPr/>
        </p:nvSpPr>
        <p:spPr>
          <a:xfrm>
            <a:off x="809675" y="150050"/>
            <a:ext cx="6769200" cy="105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800">
                <a:latin typeface="Century Gothic"/>
                <a:ea typeface="Century Gothic"/>
                <a:cs typeface="Century Gothic"/>
                <a:sym typeface="Century Gothic"/>
              </a:rPr>
              <a:t>Logistic regression: Train data</a:t>
            </a:r>
            <a:endParaRPr b="1" sz="1800">
              <a:latin typeface="Century Gothic"/>
              <a:ea typeface="Century Gothic"/>
              <a:cs typeface="Century Gothic"/>
              <a:sym typeface="Century Gothic"/>
            </a:endParaRPr>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p:txBody>
      </p:sp>
      <p:pic>
        <p:nvPicPr>
          <p:cNvPr id="444" name="Google Shape;444;p61"/>
          <p:cNvPicPr preferRelativeResize="0"/>
          <p:nvPr/>
        </p:nvPicPr>
        <p:blipFill>
          <a:blip r:embed="rId3">
            <a:alphaModFix/>
          </a:blip>
          <a:stretch>
            <a:fillRect/>
          </a:stretch>
        </p:blipFill>
        <p:spPr>
          <a:xfrm>
            <a:off x="1403027" y="1506675"/>
            <a:ext cx="6337950" cy="2134900"/>
          </a:xfrm>
          <a:prstGeom prst="rect">
            <a:avLst/>
          </a:prstGeom>
          <a:noFill/>
          <a:ln>
            <a:noFill/>
          </a:ln>
        </p:spPr>
      </p:pic>
      <p:pic>
        <p:nvPicPr>
          <p:cNvPr id="445" name="Google Shape;445;p61"/>
          <p:cNvPicPr preferRelativeResize="0"/>
          <p:nvPr/>
        </p:nvPicPr>
        <p:blipFill>
          <a:blip r:embed="rId4">
            <a:alphaModFix/>
          </a:blip>
          <a:stretch>
            <a:fillRect/>
          </a:stretch>
        </p:blipFill>
        <p:spPr>
          <a:xfrm>
            <a:off x="3007075" y="3775500"/>
            <a:ext cx="3647600" cy="29872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2"/>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2" name="Google Shape;452;p62"/>
          <p:cNvSpPr txBox="1"/>
          <p:nvPr/>
        </p:nvSpPr>
        <p:spPr>
          <a:xfrm>
            <a:off x="809675" y="150050"/>
            <a:ext cx="6769200" cy="105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800">
                <a:latin typeface="Century Gothic"/>
                <a:ea typeface="Century Gothic"/>
                <a:cs typeface="Century Gothic"/>
                <a:sym typeface="Century Gothic"/>
              </a:rPr>
              <a:t>Logistic regression: Test data</a:t>
            </a:r>
            <a:endParaRPr b="1" sz="1800">
              <a:latin typeface="Century Gothic"/>
              <a:ea typeface="Century Gothic"/>
              <a:cs typeface="Century Gothic"/>
              <a:sym typeface="Century Gothic"/>
            </a:endParaRPr>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p:txBody>
      </p:sp>
      <p:pic>
        <p:nvPicPr>
          <p:cNvPr id="453" name="Google Shape;453;p62"/>
          <p:cNvPicPr preferRelativeResize="0"/>
          <p:nvPr/>
        </p:nvPicPr>
        <p:blipFill>
          <a:blip r:embed="rId3">
            <a:alphaModFix/>
          </a:blip>
          <a:stretch>
            <a:fillRect/>
          </a:stretch>
        </p:blipFill>
        <p:spPr>
          <a:xfrm>
            <a:off x="1599213" y="1395797"/>
            <a:ext cx="5945570" cy="2033200"/>
          </a:xfrm>
          <a:prstGeom prst="rect">
            <a:avLst/>
          </a:prstGeom>
          <a:noFill/>
          <a:ln>
            <a:noFill/>
          </a:ln>
        </p:spPr>
      </p:pic>
      <p:pic>
        <p:nvPicPr>
          <p:cNvPr id="454" name="Google Shape;454;p62"/>
          <p:cNvPicPr preferRelativeResize="0"/>
          <p:nvPr/>
        </p:nvPicPr>
        <p:blipFill>
          <a:blip r:embed="rId4">
            <a:alphaModFix/>
          </a:blip>
          <a:stretch>
            <a:fillRect/>
          </a:stretch>
        </p:blipFill>
        <p:spPr>
          <a:xfrm>
            <a:off x="2708600" y="3669300"/>
            <a:ext cx="3726800" cy="2994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63"/>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p63"/>
          <p:cNvSpPr txBox="1"/>
          <p:nvPr/>
        </p:nvSpPr>
        <p:spPr>
          <a:xfrm>
            <a:off x="809675" y="228600"/>
            <a:ext cx="6769200" cy="105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800">
                <a:latin typeface="Century Gothic"/>
                <a:ea typeface="Century Gothic"/>
                <a:cs typeface="Century Gothic"/>
                <a:sym typeface="Century Gothic"/>
              </a:rPr>
              <a:t>Decision tree: Train data</a:t>
            </a:r>
            <a:endParaRPr b="1" sz="1800">
              <a:latin typeface="Century Gothic"/>
              <a:ea typeface="Century Gothic"/>
              <a:cs typeface="Century Gothic"/>
              <a:sym typeface="Century Gothic"/>
            </a:endParaRPr>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p:txBody>
      </p:sp>
      <p:pic>
        <p:nvPicPr>
          <p:cNvPr id="462" name="Google Shape;462;p63"/>
          <p:cNvPicPr preferRelativeResize="0"/>
          <p:nvPr/>
        </p:nvPicPr>
        <p:blipFill>
          <a:blip r:embed="rId3">
            <a:alphaModFix/>
          </a:blip>
          <a:stretch>
            <a:fillRect/>
          </a:stretch>
        </p:blipFill>
        <p:spPr>
          <a:xfrm>
            <a:off x="1723136" y="1284876"/>
            <a:ext cx="5697734" cy="2144125"/>
          </a:xfrm>
          <a:prstGeom prst="rect">
            <a:avLst/>
          </a:prstGeom>
          <a:noFill/>
          <a:ln>
            <a:noFill/>
          </a:ln>
        </p:spPr>
      </p:pic>
      <p:pic>
        <p:nvPicPr>
          <p:cNvPr id="463" name="Google Shape;463;p63"/>
          <p:cNvPicPr preferRelativeResize="0"/>
          <p:nvPr/>
        </p:nvPicPr>
        <p:blipFill>
          <a:blip r:embed="rId4">
            <a:alphaModFix/>
          </a:blip>
          <a:stretch>
            <a:fillRect/>
          </a:stretch>
        </p:blipFill>
        <p:spPr>
          <a:xfrm>
            <a:off x="2777850" y="3429006"/>
            <a:ext cx="3588304" cy="287754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4"/>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0" name="Google Shape;470;p64"/>
          <p:cNvSpPr txBox="1"/>
          <p:nvPr/>
        </p:nvSpPr>
        <p:spPr>
          <a:xfrm>
            <a:off x="809675" y="150050"/>
            <a:ext cx="6769200" cy="105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800">
                <a:latin typeface="Century Gothic"/>
                <a:ea typeface="Century Gothic"/>
                <a:cs typeface="Century Gothic"/>
                <a:sym typeface="Century Gothic"/>
              </a:rPr>
              <a:t> </a:t>
            </a:r>
            <a:r>
              <a:rPr b="1" lang="en-US" sz="1800">
                <a:latin typeface="Century Gothic"/>
                <a:ea typeface="Century Gothic"/>
                <a:cs typeface="Century Gothic"/>
                <a:sym typeface="Century Gothic"/>
              </a:rPr>
              <a:t>Decision tree: Test data</a:t>
            </a:r>
            <a:endParaRPr b="1" sz="1800">
              <a:latin typeface="Century Gothic"/>
              <a:ea typeface="Century Gothic"/>
              <a:cs typeface="Century Gothic"/>
              <a:sym typeface="Century Gothic"/>
            </a:endParaRPr>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p:txBody>
      </p:sp>
      <p:pic>
        <p:nvPicPr>
          <p:cNvPr id="471" name="Google Shape;471;p64"/>
          <p:cNvPicPr preferRelativeResize="0"/>
          <p:nvPr/>
        </p:nvPicPr>
        <p:blipFill>
          <a:blip r:embed="rId3">
            <a:alphaModFix/>
          </a:blip>
          <a:stretch>
            <a:fillRect/>
          </a:stretch>
        </p:blipFill>
        <p:spPr>
          <a:xfrm>
            <a:off x="1723136" y="952126"/>
            <a:ext cx="5697734" cy="2144125"/>
          </a:xfrm>
          <a:prstGeom prst="rect">
            <a:avLst/>
          </a:prstGeom>
          <a:noFill/>
          <a:ln>
            <a:noFill/>
          </a:ln>
        </p:spPr>
      </p:pic>
      <p:pic>
        <p:nvPicPr>
          <p:cNvPr id="472" name="Google Shape;472;p64"/>
          <p:cNvPicPr preferRelativeResize="0"/>
          <p:nvPr/>
        </p:nvPicPr>
        <p:blipFill>
          <a:blip r:embed="rId4">
            <a:alphaModFix/>
          </a:blip>
          <a:stretch>
            <a:fillRect/>
          </a:stretch>
        </p:blipFill>
        <p:spPr>
          <a:xfrm>
            <a:off x="2777850" y="3096256"/>
            <a:ext cx="3588304" cy="287754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5"/>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9" name="Google Shape;479;p65"/>
          <p:cNvSpPr txBox="1"/>
          <p:nvPr/>
        </p:nvSpPr>
        <p:spPr>
          <a:xfrm>
            <a:off x="809675" y="150050"/>
            <a:ext cx="6769200" cy="105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800">
                <a:latin typeface="Century Gothic"/>
                <a:ea typeface="Century Gothic"/>
                <a:cs typeface="Century Gothic"/>
                <a:sym typeface="Century Gothic"/>
              </a:rPr>
              <a:t>Random forest: Train data</a:t>
            </a:r>
            <a:endParaRPr b="1" sz="1800">
              <a:latin typeface="Century Gothic"/>
              <a:ea typeface="Century Gothic"/>
              <a:cs typeface="Century Gothic"/>
              <a:sym typeface="Century Gothic"/>
            </a:endParaRPr>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p:txBody>
      </p:sp>
      <p:pic>
        <p:nvPicPr>
          <p:cNvPr id="480" name="Google Shape;480;p65"/>
          <p:cNvPicPr preferRelativeResize="0"/>
          <p:nvPr/>
        </p:nvPicPr>
        <p:blipFill>
          <a:blip r:embed="rId3">
            <a:alphaModFix/>
          </a:blip>
          <a:stretch>
            <a:fillRect/>
          </a:stretch>
        </p:blipFill>
        <p:spPr>
          <a:xfrm>
            <a:off x="1003400" y="902031"/>
            <a:ext cx="6381750" cy="2447925"/>
          </a:xfrm>
          <a:prstGeom prst="rect">
            <a:avLst/>
          </a:prstGeom>
          <a:noFill/>
          <a:ln>
            <a:noFill/>
          </a:ln>
        </p:spPr>
      </p:pic>
      <p:pic>
        <p:nvPicPr>
          <p:cNvPr id="481" name="Google Shape;481;p65"/>
          <p:cNvPicPr preferRelativeResize="0"/>
          <p:nvPr/>
        </p:nvPicPr>
        <p:blipFill>
          <a:blip r:embed="rId4">
            <a:alphaModFix/>
          </a:blip>
          <a:stretch>
            <a:fillRect/>
          </a:stretch>
        </p:blipFill>
        <p:spPr>
          <a:xfrm>
            <a:off x="2741675" y="3571781"/>
            <a:ext cx="3660639" cy="298141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66"/>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p66"/>
          <p:cNvSpPr txBox="1"/>
          <p:nvPr/>
        </p:nvSpPr>
        <p:spPr>
          <a:xfrm>
            <a:off x="809675" y="150050"/>
            <a:ext cx="6769200" cy="105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800">
                <a:latin typeface="Century Gothic"/>
                <a:ea typeface="Century Gothic"/>
                <a:cs typeface="Century Gothic"/>
                <a:sym typeface="Century Gothic"/>
              </a:rPr>
              <a:t>Random forest:</a:t>
            </a:r>
            <a:r>
              <a:rPr b="1" lang="en-US" sz="1800">
                <a:latin typeface="Century Gothic"/>
                <a:ea typeface="Century Gothic"/>
                <a:cs typeface="Century Gothic"/>
                <a:sym typeface="Century Gothic"/>
              </a:rPr>
              <a:t> Test data</a:t>
            </a:r>
            <a:endParaRPr b="1" sz="1800">
              <a:latin typeface="Century Gothic"/>
              <a:ea typeface="Century Gothic"/>
              <a:cs typeface="Century Gothic"/>
              <a:sym typeface="Century Gothic"/>
            </a:endParaRPr>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p:txBody>
      </p:sp>
      <p:pic>
        <p:nvPicPr>
          <p:cNvPr id="489" name="Google Shape;489;p66"/>
          <p:cNvPicPr preferRelativeResize="0"/>
          <p:nvPr/>
        </p:nvPicPr>
        <p:blipFill>
          <a:blip r:embed="rId3">
            <a:alphaModFix/>
          </a:blip>
          <a:stretch>
            <a:fillRect/>
          </a:stretch>
        </p:blipFill>
        <p:spPr>
          <a:xfrm>
            <a:off x="1452550" y="865081"/>
            <a:ext cx="6238875" cy="2400300"/>
          </a:xfrm>
          <a:prstGeom prst="rect">
            <a:avLst/>
          </a:prstGeom>
          <a:noFill/>
          <a:ln>
            <a:noFill/>
          </a:ln>
        </p:spPr>
      </p:pic>
      <p:pic>
        <p:nvPicPr>
          <p:cNvPr id="490" name="Google Shape;490;p66"/>
          <p:cNvPicPr preferRelativeResize="0"/>
          <p:nvPr/>
        </p:nvPicPr>
        <p:blipFill>
          <a:blip r:embed="rId4">
            <a:alphaModFix/>
          </a:blip>
          <a:stretch>
            <a:fillRect/>
          </a:stretch>
        </p:blipFill>
        <p:spPr>
          <a:xfrm>
            <a:off x="2666738" y="3429006"/>
            <a:ext cx="3810492" cy="302904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7"/>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7" name="Google Shape;497;p67"/>
          <p:cNvSpPr txBox="1"/>
          <p:nvPr/>
        </p:nvSpPr>
        <p:spPr>
          <a:xfrm>
            <a:off x="809675" y="150050"/>
            <a:ext cx="6769200" cy="105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800">
                <a:latin typeface="Century Gothic"/>
                <a:ea typeface="Century Gothic"/>
                <a:cs typeface="Century Gothic"/>
                <a:sym typeface="Century Gothic"/>
              </a:rPr>
              <a:t>XGBoost:</a:t>
            </a:r>
            <a:r>
              <a:rPr b="1" lang="en-US" sz="1800">
                <a:latin typeface="Century Gothic"/>
                <a:ea typeface="Century Gothic"/>
                <a:cs typeface="Century Gothic"/>
                <a:sym typeface="Century Gothic"/>
              </a:rPr>
              <a:t> train data</a:t>
            </a:r>
            <a:endParaRPr b="1" sz="1800">
              <a:latin typeface="Century Gothic"/>
              <a:ea typeface="Century Gothic"/>
              <a:cs typeface="Century Gothic"/>
              <a:sym typeface="Century Gothic"/>
            </a:endParaRPr>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p:txBody>
      </p:sp>
      <p:pic>
        <p:nvPicPr>
          <p:cNvPr id="498" name="Google Shape;498;p67"/>
          <p:cNvPicPr preferRelativeResize="0"/>
          <p:nvPr/>
        </p:nvPicPr>
        <p:blipFill>
          <a:blip r:embed="rId3">
            <a:alphaModFix/>
          </a:blip>
          <a:stretch>
            <a:fillRect/>
          </a:stretch>
        </p:blipFill>
        <p:spPr>
          <a:xfrm>
            <a:off x="1299400" y="933456"/>
            <a:ext cx="6315075" cy="2495550"/>
          </a:xfrm>
          <a:prstGeom prst="rect">
            <a:avLst/>
          </a:prstGeom>
          <a:noFill/>
          <a:ln>
            <a:noFill/>
          </a:ln>
        </p:spPr>
      </p:pic>
      <p:pic>
        <p:nvPicPr>
          <p:cNvPr id="499" name="Google Shape;499;p67"/>
          <p:cNvPicPr preferRelativeResize="0"/>
          <p:nvPr/>
        </p:nvPicPr>
        <p:blipFill>
          <a:blip r:embed="rId4">
            <a:alphaModFix/>
          </a:blip>
          <a:stretch>
            <a:fillRect/>
          </a:stretch>
        </p:blipFill>
        <p:spPr>
          <a:xfrm>
            <a:off x="2710425" y="3429006"/>
            <a:ext cx="3723157" cy="305004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68"/>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6" name="Google Shape;506;p68"/>
          <p:cNvSpPr txBox="1"/>
          <p:nvPr/>
        </p:nvSpPr>
        <p:spPr>
          <a:xfrm>
            <a:off x="809675" y="150050"/>
            <a:ext cx="6769200" cy="105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800">
                <a:latin typeface="Century Gothic"/>
                <a:ea typeface="Century Gothic"/>
                <a:cs typeface="Century Gothic"/>
                <a:sym typeface="Century Gothic"/>
              </a:rPr>
              <a:t>XGBoost: Test data</a:t>
            </a:r>
            <a:endParaRPr b="1" sz="1800">
              <a:latin typeface="Century Gothic"/>
              <a:ea typeface="Century Gothic"/>
              <a:cs typeface="Century Gothic"/>
              <a:sym typeface="Century Gothic"/>
            </a:endParaRPr>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p:txBody>
      </p:sp>
      <p:pic>
        <p:nvPicPr>
          <p:cNvPr id="507" name="Google Shape;507;p68"/>
          <p:cNvPicPr preferRelativeResize="0"/>
          <p:nvPr/>
        </p:nvPicPr>
        <p:blipFill>
          <a:blip r:embed="rId3">
            <a:alphaModFix/>
          </a:blip>
          <a:stretch>
            <a:fillRect/>
          </a:stretch>
        </p:blipFill>
        <p:spPr>
          <a:xfrm>
            <a:off x="1327975" y="878206"/>
            <a:ext cx="6257925" cy="2343150"/>
          </a:xfrm>
          <a:prstGeom prst="rect">
            <a:avLst/>
          </a:prstGeom>
          <a:noFill/>
          <a:ln>
            <a:noFill/>
          </a:ln>
        </p:spPr>
      </p:pic>
      <p:pic>
        <p:nvPicPr>
          <p:cNvPr id="508" name="Google Shape;508;p68"/>
          <p:cNvPicPr preferRelativeResize="0"/>
          <p:nvPr/>
        </p:nvPicPr>
        <p:blipFill>
          <a:blip r:embed="rId4">
            <a:alphaModFix/>
          </a:blip>
          <a:stretch>
            <a:fillRect/>
          </a:stretch>
        </p:blipFill>
        <p:spPr>
          <a:xfrm>
            <a:off x="2622925" y="3429006"/>
            <a:ext cx="3898152" cy="323941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3"/>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33"/>
          <p:cNvSpPr txBox="1"/>
          <p:nvPr/>
        </p:nvSpPr>
        <p:spPr>
          <a:xfrm>
            <a:off x="370400" y="1365850"/>
            <a:ext cx="7134600" cy="23397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Century Gothic"/>
              <a:buChar char="●"/>
            </a:pPr>
            <a:r>
              <a:rPr lang="en-US" sz="2000">
                <a:latin typeface="Century Gothic"/>
                <a:ea typeface="Century Gothic"/>
                <a:cs typeface="Century Gothic"/>
                <a:sym typeface="Century Gothic"/>
              </a:rPr>
              <a:t>Understanding the business problem.</a:t>
            </a:r>
            <a:endParaRPr sz="2000">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Char char="●"/>
            </a:pPr>
            <a:r>
              <a:rPr lang="en-US" sz="2000">
                <a:latin typeface="Century Gothic"/>
                <a:ea typeface="Century Gothic"/>
                <a:cs typeface="Century Gothic"/>
                <a:sym typeface="Century Gothic"/>
              </a:rPr>
              <a:t>Data collection</a:t>
            </a:r>
            <a:endParaRPr sz="2000">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Char char="●"/>
            </a:pPr>
            <a:r>
              <a:rPr lang="en-US" sz="2000">
                <a:latin typeface="Century Gothic"/>
                <a:ea typeface="Century Gothic"/>
                <a:cs typeface="Century Gothic"/>
                <a:sym typeface="Century Gothic"/>
              </a:rPr>
              <a:t>Data preparation.</a:t>
            </a:r>
            <a:endParaRPr sz="2000">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Char char="●"/>
            </a:pPr>
            <a:r>
              <a:rPr lang="en-US" sz="2000">
                <a:latin typeface="Century Gothic"/>
                <a:ea typeface="Century Gothic"/>
                <a:cs typeface="Century Gothic"/>
                <a:sym typeface="Century Gothic"/>
              </a:rPr>
              <a:t>EDA and Feature Engineering</a:t>
            </a:r>
            <a:endParaRPr sz="2000">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Char char="●"/>
            </a:pPr>
            <a:r>
              <a:rPr lang="en-US" sz="2000">
                <a:latin typeface="Century Gothic"/>
                <a:ea typeface="Century Gothic"/>
                <a:cs typeface="Century Gothic"/>
                <a:sym typeface="Century Gothic"/>
              </a:rPr>
              <a:t>Model building</a:t>
            </a:r>
            <a:endParaRPr sz="2000">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Char char="●"/>
            </a:pPr>
            <a:r>
              <a:rPr lang="en-US" sz="2000">
                <a:latin typeface="Century Gothic"/>
                <a:ea typeface="Century Gothic"/>
                <a:cs typeface="Century Gothic"/>
                <a:sym typeface="Century Gothic"/>
              </a:rPr>
              <a:t>Model training and evaluation</a:t>
            </a:r>
            <a:endParaRPr sz="2000">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Char char="●"/>
            </a:pPr>
            <a:r>
              <a:rPr lang="en-US" sz="2000">
                <a:latin typeface="Century Gothic"/>
                <a:ea typeface="Century Gothic"/>
                <a:cs typeface="Century Gothic"/>
                <a:sym typeface="Century Gothic"/>
              </a:rPr>
              <a:t>Deployment</a:t>
            </a:r>
            <a:endParaRPr sz="2000">
              <a:latin typeface="Century Gothic"/>
              <a:ea typeface="Century Gothic"/>
              <a:cs typeface="Century Gothic"/>
              <a:sym typeface="Century Gothic"/>
            </a:endParaRPr>
          </a:p>
        </p:txBody>
      </p:sp>
      <p:sp>
        <p:nvSpPr>
          <p:cNvPr id="206" name="Google Shape;206;p33"/>
          <p:cNvSpPr txBox="1"/>
          <p:nvPr/>
        </p:nvSpPr>
        <p:spPr>
          <a:xfrm>
            <a:off x="370390" y="266218"/>
            <a:ext cx="61347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776"/>
                </a:solidFill>
                <a:latin typeface="Arial"/>
                <a:ea typeface="Arial"/>
                <a:cs typeface="Arial"/>
                <a:sym typeface="Arial"/>
              </a:rPr>
              <a:t>Project </a:t>
            </a:r>
            <a:r>
              <a:rPr b="1" lang="en-US" sz="2800">
                <a:solidFill>
                  <a:srgbClr val="002776"/>
                </a:solidFill>
              </a:rPr>
              <a:t>Flow</a:t>
            </a:r>
            <a:r>
              <a:rPr b="1" i="0" lang="en-US" sz="2800" u="none" cap="none" strike="noStrike">
                <a:solidFill>
                  <a:srgbClr val="002776"/>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69"/>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5" name="Google Shape;515;p69"/>
          <p:cNvSpPr txBox="1"/>
          <p:nvPr/>
        </p:nvSpPr>
        <p:spPr>
          <a:xfrm>
            <a:off x="809675" y="150050"/>
            <a:ext cx="6769200" cy="105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800">
                <a:latin typeface="Century Gothic"/>
                <a:ea typeface="Century Gothic"/>
                <a:cs typeface="Century Gothic"/>
                <a:sym typeface="Century Gothic"/>
              </a:rPr>
              <a:t>KNN:</a:t>
            </a:r>
            <a:r>
              <a:rPr b="1" lang="en-US" sz="1800">
                <a:latin typeface="Century Gothic"/>
                <a:ea typeface="Century Gothic"/>
                <a:cs typeface="Century Gothic"/>
                <a:sym typeface="Century Gothic"/>
              </a:rPr>
              <a:t> Train data</a:t>
            </a:r>
            <a:endParaRPr b="1" sz="1800">
              <a:latin typeface="Century Gothic"/>
              <a:ea typeface="Century Gothic"/>
              <a:cs typeface="Century Gothic"/>
              <a:sym typeface="Century Gothic"/>
            </a:endParaRPr>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p:txBody>
      </p:sp>
      <p:pic>
        <p:nvPicPr>
          <p:cNvPr id="516" name="Google Shape;516;p69"/>
          <p:cNvPicPr preferRelativeResize="0"/>
          <p:nvPr/>
        </p:nvPicPr>
        <p:blipFill>
          <a:blip r:embed="rId3">
            <a:alphaModFix/>
          </a:blip>
          <a:stretch>
            <a:fillRect/>
          </a:stretch>
        </p:blipFill>
        <p:spPr>
          <a:xfrm>
            <a:off x="1041500" y="878206"/>
            <a:ext cx="6305550" cy="2352675"/>
          </a:xfrm>
          <a:prstGeom prst="rect">
            <a:avLst/>
          </a:prstGeom>
          <a:noFill/>
          <a:ln>
            <a:noFill/>
          </a:ln>
        </p:spPr>
      </p:pic>
      <p:pic>
        <p:nvPicPr>
          <p:cNvPr id="517" name="Google Shape;517;p69"/>
          <p:cNvPicPr preferRelativeResize="0"/>
          <p:nvPr/>
        </p:nvPicPr>
        <p:blipFill>
          <a:blip r:embed="rId4">
            <a:alphaModFix/>
          </a:blip>
          <a:stretch>
            <a:fillRect/>
          </a:stretch>
        </p:blipFill>
        <p:spPr>
          <a:xfrm>
            <a:off x="2478375" y="3346306"/>
            <a:ext cx="4187253" cy="332231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70"/>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4" name="Google Shape;524;p70"/>
          <p:cNvSpPr txBox="1"/>
          <p:nvPr/>
        </p:nvSpPr>
        <p:spPr>
          <a:xfrm>
            <a:off x="809675" y="150050"/>
            <a:ext cx="6769200" cy="105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800">
                <a:latin typeface="Century Gothic"/>
                <a:ea typeface="Century Gothic"/>
                <a:cs typeface="Century Gothic"/>
                <a:sym typeface="Century Gothic"/>
              </a:rPr>
              <a:t>KNN:</a:t>
            </a:r>
            <a:r>
              <a:rPr b="1" lang="en-US" sz="1800">
                <a:latin typeface="Century Gothic"/>
                <a:ea typeface="Century Gothic"/>
                <a:cs typeface="Century Gothic"/>
                <a:sym typeface="Century Gothic"/>
              </a:rPr>
              <a:t> Test data</a:t>
            </a:r>
            <a:endParaRPr b="1" sz="1800">
              <a:latin typeface="Century Gothic"/>
              <a:ea typeface="Century Gothic"/>
              <a:cs typeface="Century Gothic"/>
              <a:sym typeface="Century Gothic"/>
            </a:endParaRPr>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p:txBody>
      </p:sp>
      <p:pic>
        <p:nvPicPr>
          <p:cNvPr id="525" name="Google Shape;525;p70"/>
          <p:cNvPicPr preferRelativeResize="0"/>
          <p:nvPr/>
        </p:nvPicPr>
        <p:blipFill>
          <a:blip r:embed="rId3">
            <a:alphaModFix/>
          </a:blip>
          <a:stretch>
            <a:fillRect/>
          </a:stretch>
        </p:blipFill>
        <p:spPr>
          <a:xfrm>
            <a:off x="1466850" y="789531"/>
            <a:ext cx="6210300" cy="2362200"/>
          </a:xfrm>
          <a:prstGeom prst="rect">
            <a:avLst/>
          </a:prstGeom>
          <a:noFill/>
          <a:ln>
            <a:noFill/>
          </a:ln>
        </p:spPr>
      </p:pic>
      <p:pic>
        <p:nvPicPr>
          <p:cNvPr id="526" name="Google Shape;526;p70"/>
          <p:cNvPicPr preferRelativeResize="0"/>
          <p:nvPr/>
        </p:nvPicPr>
        <p:blipFill>
          <a:blip r:embed="rId4">
            <a:alphaModFix/>
          </a:blip>
          <a:stretch>
            <a:fillRect/>
          </a:stretch>
        </p:blipFill>
        <p:spPr>
          <a:xfrm>
            <a:off x="2567950" y="3544431"/>
            <a:ext cx="4008112" cy="312419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71"/>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3" name="Google Shape;533;p71"/>
          <p:cNvSpPr txBox="1"/>
          <p:nvPr/>
        </p:nvSpPr>
        <p:spPr>
          <a:xfrm>
            <a:off x="550900" y="228600"/>
            <a:ext cx="6769200" cy="105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800">
                <a:latin typeface="Century Gothic"/>
                <a:ea typeface="Century Gothic"/>
                <a:cs typeface="Century Gothic"/>
                <a:sym typeface="Century Gothic"/>
              </a:rPr>
              <a:t>SVM:</a:t>
            </a:r>
            <a:r>
              <a:rPr b="1" lang="en-US" sz="1800">
                <a:latin typeface="Century Gothic"/>
                <a:ea typeface="Century Gothic"/>
                <a:cs typeface="Century Gothic"/>
                <a:sym typeface="Century Gothic"/>
              </a:rPr>
              <a:t> Train data</a:t>
            </a:r>
            <a:endParaRPr b="1" sz="1800">
              <a:latin typeface="Century Gothic"/>
              <a:ea typeface="Century Gothic"/>
              <a:cs typeface="Century Gothic"/>
              <a:sym typeface="Century Gothic"/>
            </a:endParaRPr>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p:txBody>
      </p:sp>
      <p:pic>
        <p:nvPicPr>
          <p:cNvPr id="534" name="Google Shape;534;p71"/>
          <p:cNvPicPr preferRelativeResize="0"/>
          <p:nvPr/>
        </p:nvPicPr>
        <p:blipFill>
          <a:blip r:embed="rId3">
            <a:alphaModFix/>
          </a:blip>
          <a:stretch>
            <a:fillRect/>
          </a:stretch>
        </p:blipFill>
        <p:spPr>
          <a:xfrm>
            <a:off x="1187575" y="822756"/>
            <a:ext cx="6296025" cy="2447925"/>
          </a:xfrm>
          <a:prstGeom prst="rect">
            <a:avLst/>
          </a:prstGeom>
          <a:noFill/>
          <a:ln>
            <a:noFill/>
          </a:ln>
        </p:spPr>
      </p:pic>
      <p:pic>
        <p:nvPicPr>
          <p:cNvPr id="535" name="Google Shape;535;p71"/>
          <p:cNvPicPr preferRelativeResize="0"/>
          <p:nvPr/>
        </p:nvPicPr>
        <p:blipFill>
          <a:blip r:embed="rId4">
            <a:alphaModFix/>
          </a:blip>
          <a:stretch>
            <a:fillRect/>
          </a:stretch>
        </p:blipFill>
        <p:spPr>
          <a:xfrm>
            <a:off x="2452038" y="3349156"/>
            <a:ext cx="4239921" cy="328251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72"/>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2" name="Google Shape;542;p72"/>
          <p:cNvSpPr txBox="1"/>
          <p:nvPr/>
        </p:nvSpPr>
        <p:spPr>
          <a:xfrm>
            <a:off x="550900" y="228600"/>
            <a:ext cx="6769200" cy="105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800">
                <a:latin typeface="Century Gothic"/>
                <a:ea typeface="Century Gothic"/>
                <a:cs typeface="Century Gothic"/>
                <a:sym typeface="Century Gothic"/>
              </a:rPr>
              <a:t>SVM: Test data</a:t>
            </a:r>
            <a:endParaRPr b="1" sz="1800">
              <a:latin typeface="Century Gothic"/>
              <a:ea typeface="Century Gothic"/>
              <a:cs typeface="Century Gothic"/>
              <a:sym typeface="Century Gothic"/>
            </a:endParaRPr>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p:txBody>
      </p:sp>
      <p:pic>
        <p:nvPicPr>
          <p:cNvPr id="543" name="Google Shape;543;p72"/>
          <p:cNvPicPr preferRelativeResize="0"/>
          <p:nvPr/>
        </p:nvPicPr>
        <p:blipFill>
          <a:blip r:embed="rId3">
            <a:alphaModFix/>
          </a:blip>
          <a:stretch>
            <a:fillRect/>
          </a:stretch>
        </p:blipFill>
        <p:spPr>
          <a:xfrm>
            <a:off x="1414450" y="712206"/>
            <a:ext cx="6315075" cy="2476500"/>
          </a:xfrm>
          <a:prstGeom prst="rect">
            <a:avLst/>
          </a:prstGeom>
          <a:noFill/>
          <a:ln>
            <a:noFill/>
          </a:ln>
        </p:spPr>
      </p:pic>
      <p:pic>
        <p:nvPicPr>
          <p:cNvPr id="544" name="Google Shape;544;p72"/>
          <p:cNvPicPr preferRelativeResize="0"/>
          <p:nvPr/>
        </p:nvPicPr>
        <p:blipFill>
          <a:blip r:embed="rId4">
            <a:alphaModFix/>
          </a:blip>
          <a:stretch>
            <a:fillRect/>
          </a:stretch>
        </p:blipFill>
        <p:spPr>
          <a:xfrm>
            <a:off x="2582500" y="3429006"/>
            <a:ext cx="3978998" cy="312419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73"/>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pic>
        <p:nvPicPr>
          <p:cNvPr id="551" name="Google Shape;551;p73"/>
          <p:cNvPicPr preferRelativeResize="0"/>
          <p:nvPr/>
        </p:nvPicPr>
        <p:blipFill>
          <a:blip r:embed="rId3">
            <a:alphaModFix/>
          </a:blip>
          <a:stretch>
            <a:fillRect/>
          </a:stretch>
        </p:blipFill>
        <p:spPr>
          <a:xfrm>
            <a:off x="152400" y="1745556"/>
            <a:ext cx="8839199" cy="3366891"/>
          </a:xfrm>
          <a:prstGeom prst="rect">
            <a:avLst/>
          </a:prstGeom>
          <a:noFill/>
          <a:ln>
            <a:noFill/>
          </a:ln>
        </p:spPr>
      </p:pic>
      <p:sp>
        <p:nvSpPr>
          <p:cNvPr id="552" name="Google Shape;552;p73"/>
          <p:cNvSpPr txBox="1"/>
          <p:nvPr/>
        </p:nvSpPr>
        <p:spPr>
          <a:xfrm>
            <a:off x="152400" y="308150"/>
            <a:ext cx="8151900" cy="113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000">
                <a:solidFill>
                  <a:schemeClr val="dk1"/>
                </a:solidFill>
                <a:latin typeface="Century Gothic"/>
                <a:ea typeface="Century Gothic"/>
                <a:cs typeface="Century Gothic"/>
                <a:sym typeface="Century Gothic"/>
              </a:rPr>
              <a:t>Summary of results for all the </a:t>
            </a:r>
            <a:r>
              <a:rPr b="1" lang="en-US" sz="2000">
                <a:solidFill>
                  <a:schemeClr val="dk1"/>
                </a:solidFill>
                <a:latin typeface="Century Gothic"/>
                <a:ea typeface="Century Gothic"/>
                <a:cs typeface="Century Gothic"/>
                <a:sym typeface="Century Gothic"/>
              </a:rPr>
              <a:t>models:</a:t>
            </a:r>
            <a:endParaRPr b="1" sz="2000">
              <a:solidFill>
                <a:schemeClr val="dk1"/>
              </a:solidFill>
              <a:latin typeface="Century Gothic"/>
              <a:ea typeface="Century Gothic"/>
              <a:cs typeface="Century Gothic"/>
              <a:sym typeface="Century Gothic"/>
            </a:endParaRPr>
          </a:p>
          <a:p>
            <a:pPr indent="0" lvl="0" marL="0" rtl="0" algn="l">
              <a:lnSpc>
                <a:spcPct val="115000"/>
              </a:lnSpc>
              <a:spcBef>
                <a:spcPts val="0"/>
              </a:spcBef>
              <a:spcAft>
                <a:spcPts val="0"/>
              </a:spcAft>
              <a:buNone/>
            </a:pPr>
            <a:r>
              <a:rPr lang="en-US" sz="1800">
                <a:solidFill>
                  <a:schemeClr val="dk1"/>
                </a:solidFill>
                <a:latin typeface="Century Gothic"/>
                <a:ea typeface="Century Gothic"/>
                <a:cs typeface="Century Gothic"/>
                <a:sym typeface="Century Gothic"/>
              </a:rPr>
              <a:t>A weighted average of all the precision, recall , F1 score and accuracy is reported for each of the models mentioned.</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74"/>
          <p:cNvSpPr txBox="1"/>
          <p:nvPr/>
        </p:nvSpPr>
        <p:spPr>
          <a:xfrm>
            <a:off x="0" y="0"/>
            <a:ext cx="77667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lang="en-US" sz="2800">
                <a:solidFill>
                  <a:srgbClr val="002776"/>
                </a:solidFill>
              </a:rPr>
              <a:t>Final model and results</a:t>
            </a:r>
            <a:endParaRPr b="0" i="0" sz="1400" u="none" cap="none" strike="noStrike">
              <a:solidFill>
                <a:srgbClr val="000000"/>
              </a:solidFill>
              <a:latin typeface="Arial"/>
              <a:ea typeface="Arial"/>
              <a:cs typeface="Arial"/>
              <a:sym typeface="Arial"/>
            </a:endParaRPr>
          </a:p>
        </p:txBody>
      </p:sp>
      <p:sp>
        <p:nvSpPr>
          <p:cNvPr id="558" name="Google Shape;558;p74"/>
          <p:cNvSpPr txBox="1"/>
          <p:nvPr/>
        </p:nvSpPr>
        <p:spPr>
          <a:xfrm>
            <a:off x="0" y="1001000"/>
            <a:ext cx="40707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entury Gothic"/>
                <a:ea typeface="Century Gothic"/>
                <a:cs typeface="Century Gothic"/>
                <a:sym typeface="Century Gothic"/>
              </a:rPr>
              <a:t>Data set details:</a:t>
            </a:r>
            <a:endParaRPr b="1" i="0" sz="18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lang="en-US" sz="1800">
                <a:solidFill>
                  <a:schemeClr val="dk1"/>
                </a:solidFill>
                <a:latin typeface="Century Gothic"/>
                <a:ea typeface="Century Gothic"/>
                <a:cs typeface="Century Gothic"/>
                <a:sym typeface="Century Gothic"/>
              </a:rPr>
              <a:t>features - </a:t>
            </a:r>
            <a:r>
              <a:rPr lang="en-US" sz="1800">
                <a:solidFill>
                  <a:schemeClr val="dk1"/>
                </a:solidFill>
                <a:latin typeface="Century Gothic"/>
                <a:ea typeface="Century Gothic"/>
                <a:cs typeface="Century Gothic"/>
                <a:sym typeface="Century Gothic"/>
              </a:rPr>
              <a:t>categorical</a:t>
            </a:r>
            <a:r>
              <a:rPr lang="en-US" sz="1800">
                <a:solidFill>
                  <a:schemeClr val="dk1"/>
                </a:solidFill>
                <a:latin typeface="Century Gothic"/>
                <a:ea typeface="Century Gothic"/>
                <a:cs typeface="Century Gothic"/>
                <a:sym typeface="Century Gothic"/>
              </a:rPr>
              <a:t> and numeric</a:t>
            </a:r>
            <a:endParaRPr sz="1800">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lang="en-US" sz="1800">
                <a:solidFill>
                  <a:schemeClr val="dk1"/>
                </a:solidFill>
                <a:latin typeface="Century Gothic"/>
                <a:ea typeface="Century Gothic"/>
                <a:cs typeface="Century Gothic"/>
                <a:sym typeface="Century Gothic"/>
              </a:rPr>
              <a:t>target - ‘Impact’</a:t>
            </a:r>
            <a:endParaRPr sz="1800">
              <a:solidFill>
                <a:schemeClr val="dk1"/>
              </a:solidFill>
              <a:latin typeface="Century Gothic"/>
              <a:ea typeface="Century Gothic"/>
              <a:cs typeface="Century Gothic"/>
              <a:sym typeface="Century Gothic"/>
            </a:endParaRPr>
          </a:p>
        </p:txBody>
      </p:sp>
      <p:sp>
        <p:nvSpPr>
          <p:cNvPr id="559" name="Google Shape;559;p74"/>
          <p:cNvSpPr txBox="1"/>
          <p:nvPr/>
        </p:nvSpPr>
        <p:spPr>
          <a:xfrm>
            <a:off x="0" y="2138357"/>
            <a:ext cx="25812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entury Gothic"/>
                <a:ea typeface="Century Gothic"/>
                <a:cs typeface="Century Gothic"/>
                <a:sym typeface="Century Gothic"/>
              </a:rPr>
              <a:t>Data Partition details:</a:t>
            </a:r>
            <a:endParaRPr b="1" i="0" sz="18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lang="en-US" sz="1800">
                <a:solidFill>
                  <a:schemeClr val="dk1"/>
                </a:solidFill>
                <a:latin typeface="Century Gothic"/>
                <a:ea typeface="Century Gothic"/>
                <a:cs typeface="Century Gothic"/>
                <a:sym typeface="Century Gothic"/>
              </a:rPr>
              <a:t>Train - 80%</a:t>
            </a:r>
            <a:endParaRPr sz="1800">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lang="en-US" sz="1800">
                <a:solidFill>
                  <a:schemeClr val="dk1"/>
                </a:solidFill>
                <a:latin typeface="Century Gothic"/>
                <a:ea typeface="Century Gothic"/>
                <a:cs typeface="Century Gothic"/>
                <a:sym typeface="Century Gothic"/>
              </a:rPr>
              <a:t>Test - 20%</a:t>
            </a:r>
            <a:endParaRPr sz="1800">
              <a:solidFill>
                <a:schemeClr val="dk1"/>
              </a:solidFill>
              <a:latin typeface="Century Gothic"/>
              <a:ea typeface="Century Gothic"/>
              <a:cs typeface="Century Gothic"/>
              <a:sym typeface="Century Gothic"/>
            </a:endParaRPr>
          </a:p>
        </p:txBody>
      </p:sp>
      <p:sp>
        <p:nvSpPr>
          <p:cNvPr id="560" name="Google Shape;560;p74"/>
          <p:cNvSpPr txBox="1"/>
          <p:nvPr/>
        </p:nvSpPr>
        <p:spPr>
          <a:xfrm>
            <a:off x="4363788" y="1001001"/>
            <a:ext cx="4780200" cy="1754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entury Gothic"/>
                <a:ea typeface="Century Gothic"/>
                <a:cs typeface="Century Gothic"/>
                <a:sym typeface="Century Gothic"/>
              </a:rPr>
              <a:t>Algorithm details and configuration:</a:t>
            </a:r>
            <a:endParaRPr b="1" i="0" sz="1800" u="none" cap="none" strike="noStrike">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lang="en-US" sz="1800">
                <a:solidFill>
                  <a:schemeClr val="dk1"/>
                </a:solidFill>
                <a:latin typeface="Century Gothic"/>
                <a:ea typeface="Century Gothic"/>
                <a:cs typeface="Century Gothic"/>
                <a:sym typeface="Century Gothic"/>
              </a:rPr>
              <a:t>Data preprocessing</a:t>
            </a:r>
            <a:endParaRPr sz="1800">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lang="en-US" sz="1800">
                <a:solidFill>
                  <a:schemeClr val="dk1"/>
                </a:solidFill>
                <a:latin typeface="Century Gothic"/>
                <a:ea typeface="Century Gothic"/>
                <a:cs typeface="Century Gothic"/>
                <a:sym typeface="Century Gothic"/>
              </a:rPr>
              <a:t>Feature engineering + selection</a:t>
            </a:r>
            <a:endParaRPr sz="1800">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lang="en-US" sz="1800">
                <a:solidFill>
                  <a:schemeClr val="dk1"/>
                </a:solidFill>
                <a:latin typeface="Century Gothic"/>
                <a:ea typeface="Century Gothic"/>
                <a:cs typeface="Century Gothic"/>
                <a:sym typeface="Century Gothic"/>
              </a:rPr>
              <a:t>Random forest - </a:t>
            </a:r>
            <a:r>
              <a:rPr lang="en-US" sz="1800">
                <a:solidFill>
                  <a:schemeClr val="dk1"/>
                </a:solidFill>
                <a:latin typeface="Century Gothic"/>
                <a:ea typeface="Century Gothic"/>
                <a:cs typeface="Century Gothic"/>
                <a:sym typeface="Century Gothic"/>
              </a:rPr>
              <a:t>chosen</a:t>
            </a:r>
            <a:r>
              <a:rPr lang="en-US" sz="1800">
                <a:solidFill>
                  <a:schemeClr val="dk1"/>
                </a:solidFill>
                <a:latin typeface="Century Gothic"/>
                <a:ea typeface="Century Gothic"/>
                <a:cs typeface="Century Gothic"/>
                <a:sym typeface="Century Gothic"/>
              </a:rPr>
              <a:t> for stability and performance</a:t>
            </a:r>
            <a:endParaRPr sz="1800">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1800"/>
              <a:buFont typeface="Arial"/>
              <a:buNone/>
            </a:pPr>
            <a:r>
              <a:rPr lang="en-US" sz="1800">
                <a:solidFill>
                  <a:schemeClr val="dk1"/>
                </a:solidFill>
                <a:latin typeface="Century Gothic"/>
                <a:ea typeface="Century Gothic"/>
                <a:cs typeface="Century Gothic"/>
                <a:sym typeface="Century Gothic"/>
              </a:rPr>
              <a:t>No hyper parameters added</a:t>
            </a:r>
            <a:endParaRPr sz="1800">
              <a:solidFill>
                <a:schemeClr val="dk1"/>
              </a:solidFill>
              <a:latin typeface="Century Gothic"/>
              <a:ea typeface="Century Gothic"/>
              <a:cs typeface="Century Gothic"/>
              <a:sym typeface="Century Gothic"/>
            </a:endParaRPr>
          </a:p>
        </p:txBody>
      </p:sp>
      <p:sp>
        <p:nvSpPr>
          <p:cNvPr id="561" name="Google Shape;561;p74"/>
          <p:cNvSpPr txBox="1"/>
          <p:nvPr/>
        </p:nvSpPr>
        <p:spPr>
          <a:xfrm>
            <a:off x="38550" y="440050"/>
            <a:ext cx="39084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entury Gothic"/>
                <a:ea typeface="Century Gothic"/>
                <a:cs typeface="Century Gothic"/>
                <a:sym typeface="Century Gothic"/>
              </a:rPr>
              <a:t>Model - </a:t>
            </a:r>
            <a:r>
              <a:rPr b="1" lang="en-US" sz="2400">
                <a:solidFill>
                  <a:schemeClr val="dk1"/>
                </a:solidFill>
                <a:latin typeface="Century Gothic"/>
                <a:ea typeface="Century Gothic"/>
                <a:cs typeface="Century Gothic"/>
                <a:sym typeface="Century Gothic"/>
              </a:rPr>
              <a:t>Random Forest</a:t>
            </a:r>
            <a:endParaRPr b="0" i="0" sz="1400" u="none" cap="none" strike="noStrike">
              <a:solidFill>
                <a:srgbClr val="000000"/>
              </a:solidFill>
              <a:latin typeface="Arial"/>
              <a:ea typeface="Arial"/>
              <a:cs typeface="Arial"/>
              <a:sym typeface="Arial"/>
            </a:endParaRPr>
          </a:p>
        </p:txBody>
      </p:sp>
      <p:pic>
        <p:nvPicPr>
          <p:cNvPr id="562" name="Google Shape;562;p74"/>
          <p:cNvPicPr preferRelativeResize="0"/>
          <p:nvPr/>
        </p:nvPicPr>
        <p:blipFill rotWithShape="1">
          <a:blip r:embed="rId3">
            <a:alphaModFix/>
          </a:blip>
          <a:srcRect b="0" l="0" r="0" t="0"/>
          <a:stretch/>
        </p:blipFill>
        <p:spPr>
          <a:xfrm>
            <a:off x="7771754" y="100245"/>
            <a:ext cx="1187051" cy="411359"/>
          </a:xfrm>
          <a:prstGeom prst="rect">
            <a:avLst/>
          </a:prstGeom>
          <a:noFill/>
          <a:ln>
            <a:noFill/>
          </a:ln>
        </p:spPr>
      </p:pic>
      <p:pic>
        <p:nvPicPr>
          <p:cNvPr id="563" name="Google Shape;563;p74"/>
          <p:cNvPicPr preferRelativeResize="0"/>
          <p:nvPr/>
        </p:nvPicPr>
        <p:blipFill>
          <a:blip r:embed="rId4">
            <a:alphaModFix/>
          </a:blip>
          <a:stretch>
            <a:fillRect/>
          </a:stretch>
        </p:blipFill>
        <p:spPr>
          <a:xfrm>
            <a:off x="173625" y="3987648"/>
            <a:ext cx="8791800" cy="193977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75"/>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0" name="Google Shape;570;p75"/>
          <p:cNvSpPr txBox="1"/>
          <p:nvPr>
            <p:ph idx="1" type="body"/>
          </p:nvPr>
        </p:nvSpPr>
        <p:spPr>
          <a:xfrm>
            <a:off x="746550" y="565824"/>
            <a:ext cx="7656300" cy="56988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rPr b="1" lang="en-US">
                <a:solidFill>
                  <a:schemeClr val="dk1"/>
                </a:solidFill>
              </a:rPr>
              <a:t>Possible Reasons for high accuracy (1 in all case)</a:t>
            </a:r>
            <a:endParaRPr b="1">
              <a:solidFill>
                <a:schemeClr val="dk1"/>
              </a:solidFill>
            </a:endParaRPr>
          </a:p>
          <a:p>
            <a:pPr indent="0" lvl="0" marL="0" rtl="0" algn="l">
              <a:spcBef>
                <a:spcPts val="2000"/>
              </a:spcBef>
              <a:spcAft>
                <a:spcPts val="0"/>
              </a:spcAft>
              <a:buNone/>
            </a:pPr>
            <a:r>
              <a:rPr b="1" lang="en-US" sz="1800">
                <a:solidFill>
                  <a:schemeClr val="dk1"/>
                </a:solidFill>
              </a:rPr>
              <a:t>Urgency</a:t>
            </a:r>
            <a:r>
              <a:rPr lang="en-US" sz="1800">
                <a:solidFill>
                  <a:schemeClr val="dk1"/>
                </a:solidFill>
              </a:rPr>
              <a:t>: Depending on the nature of the issue and after identifying the nature of impact, a decision is taken  on how soon the issue is to be fixed. Impact severity is directly proportional to urgency.</a:t>
            </a:r>
            <a:endParaRPr sz="1800">
              <a:solidFill>
                <a:schemeClr val="dk1"/>
              </a:solidFill>
            </a:endParaRPr>
          </a:p>
          <a:p>
            <a:pPr indent="0" lvl="0" marL="0" rtl="0" algn="l">
              <a:spcBef>
                <a:spcPts val="2000"/>
              </a:spcBef>
              <a:spcAft>
                <a:spcPts val="0"/>
              </a:spcAft>
              <a:buNone/>
            </a:pPr>
            <a:r>
              <a:rPr b="1" lang="en-US" sz="1800">
                <a:solidFill>
                  <a:schemeClr val="dk1"/>
                </a:solidFill>
              </a:rPr>
              <a:t>Priority</a:t>
            </a:r>
            <a:r>
              <a:rPr lang="en-US" sz="1800">
                <a:solidFill>
                  <a:schemeClr val="dk1"/>
                </a:solidFill>
              </a:rPr>
              <a:t>: Priority is fixed depending on the business service. Incident priority can be upgraded or downgraded based on the severity of the incident</a:t>
            </a:r>
            <a:endParaRPr sz="1800">
              <a:solidFill>
                <a:schemeClr val="dk1"/>
              </a:solidFill>
            </a:endParaRPr>
          </a:p>
          <a:p>
            <a:pPr indent="0" lvl="0" marL="0" marR="0" rtl="0" algn="l">
              <a:lnSpc>
                <a:spcPct val="100000"/>
              </a:lnSpc>
              <a:spcBef>
                <a:spcPts val="2000"/>
              </a:spcBef>
              <a:spcAft>
                <a:spcPts val="0"/>
              </a:spcAft>
              <a:buNone/>
            </a:pPr>
            <a:r>
              <a:rPr b="1" lang="en-US" sz="1800">
                <a:solidFill>
                  <a:schemeClr val="dk1"/>
                </a:solidFill>
              </a:rPr>
              <a:t>Impact: </a:t>
            </a:r>
            <a:r>
              <a:rPr lang="en-US" sz="1800">
                <a:solidFill>
                  <a:schemeClr val="dk1"/>
                </a:solidFill>
              </a:rPr>
              <a:t>It is decided based in terms of damage caused to business, type of customers impacted based on location and varies from business to business.</a:t>
            </a:r>
            <a:endParaRPr sz="1800">
              <a:solidFill>
                <a:schemeClr val="dk1"/>
              </a:solidFill>
            </a:endParaRPr>
          </a:p>
          <a:p>
            <a:pPr indent="0" lvl="0" marL="0" marR="0" rtl="0" algn="l">
              <a:lnSpc>
                <a:spcPct val="100000"/>
              </a:lnSpc>
              <a:spcBef>
                <a:spcPts val="2000"/>
              </a:spcBef>
              <a:spcAft>
                <a:spcPts val="0"/>
              </a:spcAft>
              <a:buNone/>
            </a:pPr>
            <a:r>
              <a:rPr b="1" i="1" lang="en-US" sz="1800">
                <a:solidFill>
                  <a:schemeClr val="dk1"/>
                </a:solidFill>
              </a:rPr>
              <a:t>All three are directly related to each other</a:t>
            </a:r>
            <a:r>
              <a:rPr lang="en-US" sz="1800">
                <a:solidFill>
                  <a:schemeClr val="dk1"/>
                </a:solidFill>
              </a:rPr>
              <a:t>.</a:t>
            </a:r>
            <a:endParaRPr sz="1800">
              <a:solidFill>
                <a:schemeClr val="dk1"/>
              </a:solidFill>
            </a:endParaRPr>
          </a:p>
          <a:p>
            <a:pPr indent="0" lvl="0" marL="0" rtl="0" algn="l">
              <a:spcBef>
                <a:spcPts val="2000"/>
              </a:spcBef>
              <a:spcAft>
                <a:spcPts val="0"/>
              </a:spcAft>
              <a:buClr>
                <a:schemeClr val="dk1"/>
              </a:buClr>
              <a:buSzPts val="1100"/>
              <a:buFont typeface="Arial"/>
              <a:buNone/>
            </a:pPr>
            <a:r>
              <a:rPr b="1" lang="en-US" sz="1800">
                <a:solidFill>
                  <a:schemeClr val="dk1"/>
                </a:solidFill>
              </a:rPr>
              <a:t>Note: </a:t>
            </a:r>
            <a:r>
              <a:rPr lang="en-US" sz="1800">
                <a:solidFill>
                  <a:schemeClr val="dk1"/>
                </a:solidFill>
              </a:rPr>
              <a:t>All possible ways for </a:t>
            </a:r>
            <a:r>
              <a:rPr lang="en-US" sz="1800">
                <a:solidFill>
                  <a:schemeClr val="dk1"/>
                </a:solidFill>
              </a:rPr>
              <a:t>information</a:t>
            </a:r>
            <a:r>
              <a:rPr lang="en-US" sz="1800">
                <a:solidFill>
                  <a:schemeClr val="dk1"/>
                </a:solidFill>
              </a:rPr>
              <a:t> leakage was checked and it was found that the same did not happen. </a:t>
            </a:r>
            <a:endParaRPr b="1" sz="1800">
              <a:solidFill>
                <a:schemeClr val="dk1"/>
              </a:solidFill>
            </a:endParaRPr>
          </a:p>
          <a:p>
            <a:pPr indent="0" lvl="0" marL="0" rtl="0" algn="l">
              <a:spcBef>
                <a:spcPts val="2000"/>
              </a:spcBef>
              <a:spcAft>
                <a:spcPts val="0"/>
              </a:spcAft>
              <a:buClr>
                <a:schemeClr val="dk1"/>
              </a:buClr>
              <a:buSzPts val="1100"/>
              <a:buFont typeface="Arial"/>
              <a:buNone/>
            </a:pPr>
            <a:r>
              <a:t/>
            </a:r>
            <a:endParaRPr>
              <a:solidFill>
                <a:schemeClr val="dk1"/>
              </a:solidFill>
            </a:endParaRPr>
          </a:p>
          <a:p>
            <a:pPr indent="0" lvl="0" marL="0" rtl="0" algn="l">
              <a:spcBef>
                <a:spcPts val="2000"/>
              </a:spcBef>
              <a:spcAft>
                <a:spcPts val="0"/>
              </a:spcAft>
              <a:buNone/>
            </a:pPr>
            <a:r>
              <a:t/>
            </a:r>
            <a:endParaRPr>
              <a:solidFill>
                <a:schemeClr val="dk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76"/>
          <p:cNvSpPr txBox="1"/>
          <p:nvPr/>
        </p:nvSpPr>
        <p:spPr>
          <a:xfrm>
            <a:off x="0" y="0"/>
            <a:ext cx="378850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776"/>
              </a:buClr>
              <a:buSzPts val="2800"/>
              <a:buFont typeface="Arial"/>
              <a:buNone/>
            </a:pPr>
            <a:r>
              <a:rPr b="1" i="0" lang="en-US" sz="2800" u="none" cap="none" strike="noStrike">
                <a:solidFill>
                  <a:srgbClr val="002776"/>
                </a:solidFill>
                <a:latin typeface="Arial"/>
                <a:ea typeface="Arial"/>
                <a:cs typeface="Arial"/>
                <a:sym typeface="Arial"/>
              </a:rPr>
              <a:t>Model Predictions</a:t>
            </a:r>
            <a:endParaRPr b="0" i="0" sz="1400" u="none" cap="none" strike="noStrike">
              <a:solidFill>
                <a:srgbClr val="000000"/>
              </a:solidFill>
              <a:latin typeface="Arial"/>
              <a:ea typeface="Arial"/>
              <a:cs typeface="Arial"/>
              <a:sym typeface="Arial"/>
            </a:endParaRPr>
          </a:p>
        </p:txBody>
      </p:sp>
      <p:sp>
        <p:nvSpPr>
          <p:cNvPr id="576" name="Google Shape;576;p76"/>
          <p:cNvSpPr/>
          <p:nvPr/>
        </p:nvSpPr>
        <p:spPr>
          <a:xfrm rot="-5400000">
            <a:off x="2887375" y="-290825"/>
            <a:ext cx="639600" cy="4824600"/>
          </a:xfrm>
          <a:prstGeom prst="rightBrace">
            <a:avLst>
              <a:gd fmla="val 8333" name="adj1"/>
              <a:gd fmla="val 50000" name="adj2"/>
            </a:avLst>
          </a:prstGeom>
          <a:noFill/>
          <a:ln cap="flat" cmpd="sng" w="127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entury Gothic"/>
              <a:buNone/>
            </a:pPr>
            <a:r>
              <a:t/>
            </a:r>
            <a:endParaRPr b="0" i="0" sz="1800" u="none" cap="none" strike="noStrike">
              <a:solidFill>
                <a:srgbClr val="000000"/>
              </a:solidFill>
              <a:latin typeface="Calibri"/>
              <a:ea typeface="Calibri"/>
              <a:cs typeface="Calibri"/>
              <a:sym typeface="Calibri"/>
            </a:endParaRPr>
          </a:p>
        </p:txBody>
      </p:sp>
      <p:sp>
        <p:nvSpPr>
          <p:cNvPr id="577" name="Google Shape;577;p76"/>
          <p:cNvSpPr/>
          <p:nvPr/>
        </p:nvSpPr>
        <p:spPr>
          <a:xfrm rot="-5400000">
            <a:off x="7310496" y="1405550"/>
            <a:ext cx="546900" cy="1542600"/>
          </a:xfrm>
          <a:prstGeom prst="rightBrace">
            <a:avLst>
              <a:gd fmla="val 8333" name="adj1"/>
              <a:gd fmla="val 50000" name="adj2"/>
            </a:avLst>
          </a:prstGeom>
          <a:no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entury Gothic"/>
              <a:buNone/>
            </a:pPr>
            <a:r>
              <a:t/>
            </a:r>
            <a:endParaRPr b="0" i="0" sz="1800" u="none" cap="none" strike="noStrike">
              <a:solidFill>
                <a:srgbClr val="000000"/>
              </a:solidFill>
              <a:latin typeface="Calibri"/>
              <a:ea typeface="Calibri"/>
              <a:cs typeface="Calibri"/>
              <a:sym typeface="Calibri"/>
            </a:endParaRPr>
          </a:p>
        </p:txBody>
      </p:sp>
      <p:sp>
        <p:nvSpPr>
          <p:cNvPr id="578" name="Google Shape;578;p76"/>
          <p:cNvSpPr txBox="1"/>
          <p:nvPr/>
        </p:nvSpPr>
        <p:spPr>
          <a:xfrm>
            <a:off x="2402573" y="1163670"/>
            <a:ext cx="19236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Transaction data fed to the model</a:t>
            </a:r>
            <a:endParaRPr b="0" i="0" sz="1400" u="none" cap="none" strike="noStrike">
              <a:solidFill>
                <a:srgbClr val="000000"/>
              </a:solidFill>
              <a:latin typeface="Arial"/>
              <a:ea typeface="Arial"/>
              <a:cs typeface="Arial"/>
              <a:sym typeface="Arial"/>
            </a:endParaRPr>
          </a:p>
        </p:txBody>
      </p:sp>
      <p:sp>
        <p:nvSpPr>
          <p:cNvPr id="579" name="Google Shape;579;p76"/>
          <p:cNvSpPr txBox="1"/>
          <p:nvPr/>
        </p:nvSpPr>
        <p:spPr>
          <a:xfrm>
            <a:off x="6874710" y="943188"/>
            <a:ext cx="19236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Predicted </a:t>
            </a:r>
            <a:r>
              <a:rPr b="1" lang="en-US" sz="1800">
                <a:latin typeface="Calibri"/>
                <a:ea typeface="Calibri"/>
                <a:cs typeface="Calibri"/>
                <a:sym typeface="Calibri"/>
              </a:rPr>
              <a:t>impact</a:t>
            </a:r>
            <a:r>
              <a:rPr b="0" i="0" lang="en-US" sz="1800" u="none" cap="none" strike="noStrike">
                <a:solidFill>
                  <a:srgbClr val="000000"/>
                </a:solidFill>
                <a:latin typeface="Calibri"/>
                <a:ea typeface="Calibri"/>
                <a:cs typeface="Calibri"/>
                <a:sym typeface="Calibri"/>
              </a:rPr>
              <a:t> for each transaction</a:t>
            </a:r>
            <a:endParaRPr b="0" i="0" sz="1400" u="none" cap="none" strike="noStrike">
              <a:solidFill>
                <a:srgbClr val="000000"/>
              </a:solidFill>
              <a:latin typeface="Arial"/>
              <a:ea typeface="Arial"/>
              <a:cs typeface="Arial"/>
              <a:sym typeface="Arial"/>
            </a:endParaRPr>
          </a:p>
        </p:txBody>
      </p:sp>
      <p:pic>
        <p:nvPicPr>
          <p:cNvPr id="580" name="Google Shape;580;p76"/>
          <p:cNvPicPr preferRelativeResize="0"/>
          <p:nvPr/>
        </p:nvPicPr>
        <p:blipFill rotWithShape="1">
          <a:blip r:embed="rId3">
            <a:alphaModFix/>
          </a:blip>
          <a:srcRect b="0" l="0" r="0" t="0"/>
          <a:stretch/>
        </p:blipFill>
        <p:spPr>
          <a:xfrm>
            <a:off x="7771754" y="100245"/>
            <a:ext cx="1187051" cy="411359"/>
          </a:xfrm>
          <a:prstGeom prst="rect">
            <a:avLst/>
          </a:prstGeom>
          <a:noFill/>
          <a:ln>
            <a:noFill/>
          </a:ln>
        </p:spPr>
      </p:pic>
      <p:sp>
        <p:nvSpPr>
          <p:cNvPr id="581" name="Google Shape;581;p76"/>
          <p:cNvSpPr/>
          <p:nvPr/>
        </p:nvSpPr>
        <p:spPr>
          <a:xfrm rot="-5400000">
            <a:off x="5966271" y="1581925"/>
            <a:ext cx="533400" cy="1079100"/>
          </a:xfrm>
          <a:prstGeom prst="rightBrace">
            <a:avLst>
              <a:gd fmla="val 70516" name="adj1"/>
              <a:gd fmla="val 50000" name="adj2"/>
            </a:avLst>
          </a:prstGeom>
          <a:noFill/>
          <a:ln cap="flat"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entury Gothic"/>
              <a:buNone/>
            </a:pPr>
            <a:r>
              <a:t/>
            </a:r>
            <a:endParaRPr b="0" i="0" sz="1800" u="none" cap="none" strike="noStrike">
              <a:solidFill>
                <a:srgbClr val="000000"/>
              </a:solidFill>
              <a:latin typeface="Calibri"/>
              <a:ea typeface="Calibri"/>
              <a:cs typeface="Calibri"/>
              <a:sym typeface="Calibri"/>
            </a:endParaRPr>
          </a:p>
        </p:txBody>
      </p:sp>
      <p:sp>
        <p:nvSpPr>
          <p:cNvPr id="582" name="Google Shape;582;p76"/>
          <p:cNvSpPr txBox="1"/>
          <p:nvPr/>
        </p:nvSpPr>
        <p:spPr>
          <a:xfrm>
            <a:off x="5871805" y="943200"/>
            <a:ext cx="10029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Calibri"/>
              <a:buNone/>
            </a:pPr>
            <a:r>
              <a:rPr lang="en-US" sz="1800">
                <a:latin typeface="Calibri"/>
                <a:ea typeface="Calibri"/>
                <a:cs typeface="Calibri"/>
                <a:sym typeface="Calibri"/>
              </a:rPr>
              <a:t>Actual </a:t>
            </a:r>
            <a:endParaRPr sz="1800">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Calibri"/>
              <a:buNone/>
            </a:pPr>
            <a:r>
              <a:rPr b="1" lang="en-US" sz="1800">
                <a:latin typeface="Calibri"/>
                <a:ea typeface="Calibri"/>
                <a:cs typeface="Calibri"/>
                <a:sym typeface="Calibri"/>
              </a:rPr>
              <a:t>impact</a:t>
            </a:r>
            <a:endParaRPr b="1" sz="1800">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Calibri"/>
              <a:buNone/>
            </a:pPr>
            <a:r>
              <a:rPr lang="en-US" sz="1800">
                <a:latin typeface="Calibri"/>
                <a:ea typeface="Calibri"/>
                <a:cs typeface="Calibri"/>
                <a:sym typeface="Calibri"/>
              </a:rPr>
              <a:t>value</a:t>
            </a:r>
            <a:endParaRPr sz="1800">
              <a:latin typeface="Calibri"/>
              <a:ea typeface="Calibri"/>
              <a:cs typeface="Calibri"/>
              <a:sym typeface="Calibri"/>
            </a:endParaRPr>
          </a:p>
        </p:txBody>
      </p:sp>
      <p:sp>
        <p:nvSpPr>
          <p:cNvPr id="583" name="Google Shape;583;p76"/>
          <p:cNvSpPr txBox="1"/>
          <p:nvPr/>
        </p:nvSpPr>
        <p:spPr>
          <a:xfrm>
            <a:off x="0" y="523225"/>
            <a:ext cx="6769200" cy="105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800">
                <a:latin typeface="Century Gothic"/>
                <a:ea typeface="Century Gothic"/>
                <a:cs typeface="Century Gothic"/>
                <a:sym typeface="Century Gothic"/>
              </a:rPr>
              <a:t>Model: Random forest</a:t>
            </a:r>
            <a:endParaRPr b="1" sz="1800">
              <a:latin typeface="Century Gothic"/>
              <a:ea typeface="Century Gothic"/>
              <a:cs typeface="Century Gothic"/>
              <a:sym typeface="Century Gothic"/>
            </a:endParaRPr>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p:txBody>
      </p:sp>
      <p:pic>
        <p:nvPicPr>
          <p:cNvPr id="584" name="Google Shape;584;p76"/>
          <p:cNvPicPr preferRelativeResize="0"/>
          <p:nvPr/>
        </p:nvPicPr>
        <p:blipFill>
          <a:blip r:embed="rId4">
            <a:alphaModFix/>
          </a:blip>
          <a:stretch>
            <a:fillRect/>
          </a:stretch>
        </p:blipFill>
        <p:spPr>
          <a:xfrm>
            <a:off x="794875" y="2565725"/>
            <a:ext cx="7560375" cy="354506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77"/>
          <p:cNvSpPr txBox="1"/>
          <p:nvPr/>
        </p:nvSpPr>
        <p:spPr>
          <a:xfrm>
            <a:off x="0" y="0"/>
            <a:ext cx="378850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2776"/>
              </a:buClr>
              <a:buSzPts val="2800"/>
              <a:buFont typeface="Arial"/>
              <a:buNone/>
            </a:pPr>
            <a:r>
              <a:rPr b="1" i="0" lang="en-US" sz="2800" u="none" cap="none" strike="noStrike">
                <a:solidFill>
                  <a:srgbClr val="002776"/>
                </a:solidFill>
                <a:latin typeface="Arial"/>
                <a:ea typeface="Arial"/>
                <a:cs typeface="Arial"/>
                <a:sym typeface="Arial"/>
              </a:rPr>
              <a:t>Model Results</a:t>
            </a:r>
            <a:endParaRPr b="0" i="0" sz="1400" u="none" cap="none" strike="noStrike">
              <a:solidFill>
                <a:srgbClr val="000000"/>
              </a:solidFill>
              <a:latin typeface="Arial"/>
              <a:ea typeface="Arial"/>
              <a:cs typeface="Arial"/>
              <a:sym typeface="Arial"/>
            </a:endParaRPr>
          </a:p>
        </p:txBody>
      </p:sp>
      <p:pic>
        <p:nvPicPr>
          <p:cNvPr id="590" name="Google Shape;590;p77"/>
          <p:cNvPicPr preferRelativeResize="0"/>
          <p:nvPr/>
        </p:nvPicPr>
        <p:blipFill rotWithShape="1">
          <a:blip r:embed="rId3">
            <a:alphaModFix/>
          </a:blip>
          <a:srcRect b="0" l="0" r="0" t="0"/>
          <a:stretch/>
        </p:blipFill>
        <p:spPr>
          <a:xfrm>
            <a:off x="7771754" y="100245"/>
            <a:ext cx="1187051" cy="411359"/>
          </a:xfrm>
          <a:prstGeom prst="rect">
            <a:avLst/>
          </a:prstGeom>
          <a:noFill/>
          <a:ln>
            <a:noFill/>
          </a:ln>
        </p:spPr>
      </p:pic>
      <p:sp>
        <p:nvSpPr>
          <p:cNvPr id="591" name="Google Shape;591;p77"/>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pic>
        <p:nvPicPr>
          <p:cNvPr id="592" name="Google Shape;592;p77"/>
          <p:cNvPicPr preferRelativeResize="0"/>
          <p:nvPr/>
        </p:nvPicPr>
        <p:blipFill>
          <a:blip r:embed="rId4">
            <a:alphaModFix/>
          </a:blip>
          <a:stretch>
            <a:fillRect/>
          </a:stretch>
        </p:blipFill>
        <p:spPr>
          <a:xfrm>
            <a:off x="1337500" y="865081"/>
            <a:ext cx="6238875" cy="2400300"/>
          </a:xfrm>
          <a:prstGeom prst="rect">
            <a:avLst/>
          </a:prstGeom>
          <a:noFill/>
          <a:ln>
            <a:noFill/>
          </a:ln>
        </p:spPr>
      </p:pic>
      <p:pic>
        <p:nvPicPr>
          <p:cNvPr id="593" name="Google Shape;593;p77"/>
          <p:cNvPicPr preferRelativeResize="0"/>
          <p:nvPr/>
        </p:nvPicPr>
        <p:blipFill>
          <a:blip r:embed="rId5">
            <a:alphaModFix/>
          </a:blip>
          <a:stretch>
            <a:fillRect/>
          </a:stretch>
        </p:blipFill>
        <p:spPr>
          <a:xfrm>
            <a:off x="1337500" y="3607231"/>
            <a:ext cx="3810492" cy="3029044"/>
          </a:xfrm>
          <a:prstGeom prst="rect">
            <a:avLst/>
          </a:prstGeom>
          <a:noFill/>
          <a:ln>
            <a:noFill/>
          </a:ln>
        </p:spPr>
      </p:pic>
      <p:sp>
        <p:nvSpPr>
          <p:cNvPr id="594" name="Google Shape;594;p77"/>
          <p:cNvSpPr txBox="1"/>
          <p:nvPr/>
        </p:nvSpPr>
        <p:spPr>
          <a:xfrm>
            <a:off x="5896775" y="4275150"/>
            <a:ext cx="28467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entury Gothic"/>
              <a:buChar char="●"/>
            </a:pPr>
            <a:r>
              <a:rPr lang="en-US">
                <a:latin typeface="Century Gothic"/>
                <a:ea typeface="Century Gothic"/>
                <a:cs typeface="Century Gothic"/>
                <a:sym typeface="Century Gothic"/>
              </a:rPr>
              <a:t>698 correct </a:t>
            </a:r>
            <a:r>
              <a:rPr lang="en-US">
                <a:latin typeface="Century Gothic"/>
                <a:ea typeface="Century Gothic"/>
                <a:cs typeface="Century Gothic"/>
                <a:sym typeface="Century Gothic"/>
              </a:rPr>
              <a:t>predictions</a:t>
            </a:r>
            <a:r>
              <a:rPr lang="en-US">
                <a:latin typeface="Century Gothic"/>
                <a:ea typeface="Century Gothic"/>
                <a:cs typeface="Century Gothic"/>
                <a:sym typeface="Century Gothic"/>
              </a:rPr>
              <a:t> for ‘High impact’.</a:t>
            </a:r>
            <a:endParaRPr>
              <a:latin typeface="Century Gothic"/>
              <a:ea typeface="Century Gothic"/>
              <a:cs typeface="Century Gothic"/>
              <a:sym typeface="Century Gothic"/>
            </a:endParaRPr>
          </a:p>
          <a:p>
            <a:pPr indent="-317500" lvl="0" marL="457200" rtl="0" algn="l">
              <a:spcBef>
                <a:spcPts val="0"/>
              </a:spcBef>
              <a:spcAft>
                <a:spcPts val="0"/>
              </a:spcAft>
              <a:buSzPts val="1400"/>
              <a:buFont typeface="Century Gothic"/>
              <a:buChar char="●"/>
            </a:pPr>
            <a:r>
              <a:rPr lang="en-US">
                <a:latin typeface="Century Gothic"/>
                <a:ea typeface="Century Gothic"/>
                <a:cs typeface="Century Gothic"/>
                <a:sym typeface="Century Gothic"/>
              </a:rPr>
              <a:t>26868 correct predictions for ‘Moderate impact’.</a:t>
            </a:r>
            <a:endParaRPr>
              <a:latin typeface="Century Gothic"/>
              <a:ea typeface="Century Gothic"/>
              <a:cs typeface="Century Gothic"/>
              <a:sym typeface="Century Gothic"/>
            </a:endParaRPr>
          </a:p>
          <a:p>
            <a:pPr indent="-317500" lvl="0" marL="457200" rtl="0" algn="l">
              <a:spcBef>
                <a:spcPts val="0"/>
              </a:spcBef>
              <a:spcAft>
                <a:spcPts val="0"/>
              </a:spcAft>
              <a:buSzPts val="1400"/>
              <a:buFont typeface="Century Gothic"/>
              <a:buChar char="●"/>
            </a:pPr>
            <a:r>
              <a:rPr lang="en-US">
                <a:latin typeface="Century Gothic"/>
                <a:ea typeface="Century Gothic"/>
                <a:cs typeface="Century Gothic"/>
                <a:sym typeface="Century Gothic"/>
              </a:rPr>
              <a:t>775 correct predictions and 2 incorrect predictions for ‘Low impact’ </a:t>
            </a:r>
            <a:endParaRPr>
              <a:latin typeface="Century Gothic"/>
              <a:ea typeface="Century Gothic"/>
              <a:cs typeface="Century Gothic"/>
              <a:sym typeface="Century Gothic"/>
            </a:endParaRPr>
          </a:p>
        </p:txBody>
      </p:sp>
      <p:sp>
        <p:nvSpPr>
          <p:cNvPr id="595" name="Google Shape;595;p77"/>
          <p:cNvSpPr txBox="1"/>
          <p:nvPr/>
        </p:nvSpPr>
        <p:spPr>
          <a:xfrm>
            <a:off x="0" y="523225"/>
            <a:ext cx="6769200" cy="105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800">
                <a:latin typeface="Century Gothic"/>
                <a:ea typeface="Century Gothic"/>
                <a:cs typeface="Century Gothic"/>
                <a:sym typeface="Century Gothic"/>
              </a:rPr>
              <a:t>Model: </a:t>
            </a:r>
            <a:r>
              <a:rPr b="1" lang="en-US" sz="1800">
                <a:latin typeface="Century Gothic"/>
                <a:ea typeface="Century Gothic"/>
                <a:cs typeface="Century Gothic"/>
                <a:sym typeface="Century Gothic"/>
              </a:rPr>
              <a:t>Random forest</a:t>
            </a:r>
            <a:endParaRPr b="1" sz="1800">
              <a:latin typeface="Century Gothic"/>
              <a:ea typeface="Century Gothic"/>
              <a:cs typeface="Century Gothic"/>
              <a:sym typeface="Century Gothic"/>
            </a:endParaRPr>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78"/>
          <p:cNvSpPr txBox="1"/>
          <p:nvPr/>
        </p:nvSpPr>
        <p:spPr>
          <a:xfrm>
            <a:off x="1109354" y="3218296"/>
            <a:ext cx="69252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776"/>
                </a:solidFill>
                <a:latin typeface="Arial"/>
                <a:ea typeface="Arial"/>
                <a:cs typeface="Arial"/>
                <a:sym typeface="Arial"/>
              </a:rPr>
              <a:t>Model Deployment using </a:t>
            </a:r>
            <a:r>
              <a:rPr b="1" lang="en-US" sz="2800">
                <a:solidFill>
                  <a:srgbClr val="002776"/>
                </a:solidFill>
              </a:rPr>
              <a:t>Streamlit</a:t>
            </a:r>
            <a:endParaRPr b="0" i="0" sz="1400" u="none" cap="none" strike="noStrike">
              <a:solidFill>
                <a:srgbClr val="000000"/>
              </a:solidFill>
              <a:latin typeface="Arial"/>
              <a:ea typeface="Arial"/>
              <a:cs typeface="Arial"/>
              <a:sym typeface="Arial"/>
            </a:endParaRPr>
          </a:p>
        </p:txBody>
      </p:sp>
      <p:pic>
        <p:nvPicPr>
          <p:cNvPr id="601" name="Google Shape;601;p78"/>
          <p:cNvPicPr preferRelativeResize="0"/>
          <p:nvPr/>
        </p:nvPicPr>
        <p:blipFill rotWithShape="1">
          <a:blip r:embed="rId3">
            <a:alphaModFix/>
          </a:blip>
          <a:srcRect b="0" l="0" r="0" t="0"/>
          <a:stretch/>
        </p:blipFill>
        <p:spPr>
          <a:xfrm>
            <a:off x="7771754" y="100245"/>
            <a:ext cx="1187051" cy="41135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4"/>
          <p:cNvSpPr txBox="1"/>
          <p:nvPr/>
        </p:nvSpPr>
        <p:spPr>
          <a:xfrm>
            <a:off x="1354237" y="2842266"/>
            <a:ext cx="64356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776"/>
                </a:solidFill>
                <a:latin typeface="Arial"/>
                <a:ea typeface="Arial"/>
                <a:cs typeface="Arial"/>
                <a:sym typeface="Arial"/>
              </a:rPr>
              <a:t>Exploratory Data Analysis (EDA)  </a:t>
            </a:r>
            <a:endParaRPr b="0" i="0" sz="1400" u="none" cap="none" strike="noStrike">
              <a:solidFill>
                <a:srgbClr val="000000"/>
              </a:solidFill>
              <a:latin typeface="Arial"/>
              <a:ea typeface="Arial"/>
              <a:cs typeface="Arial"/>
              <a:sym typeface="Arial"/>
            </a:endParaRPr>
          </a:p>
        </p:txBody>
      </p:sp>
      <p:pic>
        <p:nvPicPr>
          <p:cNvPr id="212" name="Google Shape;212;p34"/>
          <p:cNvPicPr preferRelativeResize="0"/>
          <p:nvPr/>
        </p:nvPicPr>
        <p:blipFill rotWithShape="1">
          <a:blip r:embed="rId3">
            <a:alphaModFix/>
          </a:blip>
          <a:srcRect b="0" l="0" r="0" t="0"/>
          <a:stretch/>
        </p:blipFill>
        <p:spPr>
          <a:xfrm>
            <a:off x="7771754" y="100245"/>
            <a:ext cx="1187051" cy="41135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79"/>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pic>
        <p:nvPicPr>
          <p:cNvPr id="608" name="Google Shape;608;p79"/>
          <p:cNvPicPr preferRelativeResize="0"/>
          <p:nvPr/>
        </p:nvPicPr>
        <p:blipFill>
          <a:blip r:embed="rId3">
            <a:alphaModFix/>
          </a:blip>
          <a:stretch>
            <a:fillRect/>
          </a:stretch>
        </p:blipFill>
        <p:spPr>
          <a:xfrm>
            <a:off x="152400" y="1397831"/>
            <a:ext cx="8839203" cy="4062328"/>
          </a:xfrm>
          <a:prstGeom prst="rect">
            <a:avLst/>
          </a:prstGeom>
          <a:noFill/>
          <a:ln>
            <a:noFill/>
          </a:ln>
        </p:spPr>
      </p:pic>
      <p:sp>
        <p:nvSpPr>
          <p:cNvPr id="609" name="Google Shape;609;p79"/>
          <p:cNvSpPr txBox="1"/>
          <p:nvPr/>
        </p:nvSpPr>
        <p:spPr>
          <a:xfrm>
            <a:off x="90768" y="305925"/>
            <a:ext cx="68226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lang="en-US" sz="2800">
                <a:solidFill>
                  <a:schemeClr val="dk1"/>
                </a:solidFill>
                <a:latin typeface="Century Gothic"/>
                <a:ea typeface="Century Gothic"/>
                <a:cs typeface="Century Gothic"/>
                <a:sym typeface="Century Gothic"/>
              </a:rPr>
              <a:t>Incident Impact Prediction - Web App </a:t>
            </a:r>
            <a:endParaRPr i="0" sz="1400" u="none" cap="none" strike="noStrike">
              <a:solidFill>
                <a:schemeClr val="dk1"/>
              </a:solidFill>
              <a:latin typeface="Century Gothic"/>
              <a:ea typeface="Century Gothic"/>
              <a:cs typeface="Century Gothic"/>
              <a:sym typeface="Century Gothic"/>
            </a:endParaRPr>
          </a:p>
        </p:txBody>
      </p:sp>
      <p:sp>
        <p:nvSpPr>
          <p:cNvPr id="610" name="Google Shape;610;p79"/>
          <p:cNvSpPr txBox="1"/>
          <p:nvPr/>
        </p:nvSpPr>
        <p:spPr>
          <a:xfrm>
            <a:off x="152400" y="6028850"/>
            <a:ext cx="804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Link:</a:t>
            </a:r>
            <a:r>
              <a:rPr lang="en-US">
                <a:solidFill>
                  <a:srgbClr val="45818E"/>
                </a:solidFill>
              </a:rPr>
              <a:t> </a:t>
            </a:r>
            <a:r>
              <a:rPr lang="en-US" u="sng">
                <a:solidFill>
                  <a:srgbClr val="45818E"/>
                </a:solidFill>
                <a:hlinkClick r:id="rId4">
                  <a:extLst>
                    <a:ext uri="{A12FA001-AC4F-418D-AE19-62706E023703}">
                      <ahyp:hlinkClr val="tx"/>
                    </a:ext>
                  </a:extLst>
                </a:hlinkClick>
              </a:rPr>
              <a:t>https://share.streamlit.io/niti42/incident_impact_v1.1/main/incident_pred_app_v1.1.py</a:t>
            </a:r>
            <a:endParaRPr>
              <a:solidFill>
                <a:srgbClr val="45818E"/>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80"/>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7" name="Google Shape;617;p80"/>
          <p:cNvSpPr txBox="1"/>
          <p:nvPr/>
        </p:nvSpPr>
        <p:spPr>
          <a:xfrm>
            <a:off x="90768" y="305925"/>
            <a:ext cx="6822600" cy="892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lang="en-US" sz="2800">
                <a:solidFill>
                  <a:schemeClr val="dk1"/>
                </a:solidFill>
                <a:latin typeface="Century Gothic"/>
                <a:ea typeface="Century Gothic"/>
                <a:cs typeface="Century Gothic"/>
                <a:sym typeface="Century Gothic"/>
              </a:rPr>
              <a:t>Incident Impact Prediction </a:t>
            </a:r>
            <a:endParaRPr b="1" sz="2800">
              <a:solidFill>
                <a:schemeClr val="dk1"/>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2800"/>
              <a:buFont typeface="Arial"/>
              <a:buNone/>
            </a:pPr>
            <a:r>
              <a:rPr b="1" lang="en-US" sz="2400">
                <a:solidFill>
                  <a:schemeClr val="dk1"/>
                </a:solidFill>
                <a:latin typeface="Century Gothic"/>
                <a:ea typeface="Century Gothic"/>
                <a:cs typeface="Century Gothic"/>
                <a:sym typeface="Century Gothic"/>
              </a:rPr>
              <a:t>with sample data </a:t>
            </a:r>
            <a:endParaRPr i="0" sz="2400" u="none" cap="none" strike="noStrike">
              <a:solidFill>
                <a:schemeClr val="dk1"/>
              </a:solidFill>
              <a:latin typeface="Century Gothic"/>
              <a:ea typeface="Century Gothic"/>
              <a:cs typeface="Century Gothic"/>
              <a:sym typeface="Century Gothic"/>
            </a:endParaRPr>
          </a:p>
        </p:txBody>
      </p:sp>
      <p:pic>
        <p:nvPicPr>
          <p:cNvPr id="618" name="Google Shape;618;p80"/>
          <p:cNvPicPr preferRelativeResize="0"/>
          <p:nvPr/>
        </p:nvPicPr>
        <p:blipFill>
          <a:blip r:embed="rId3">
            <a:alphaModFix/>
          </a:blip>
          <a:stretch>
            <a:fillRect/>
          </a:stretch>
        </p:blipFill>
        <p:spPr>
          <a:xfrm>
            <a:off x="152400" y="1673081"/>
            <a:ext cx="8839200" cy="398156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81"/>
          <p:cNvSpPr txBox="1"/>
          <p:nvPr/>
        </p:nvSpPr>
        <p:spPr>
          <a:xfrm>
            <a:off x="90782" y="305924"/>
            <a:ext cx="346264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776"/>
                </a:solidFill>
                <a:latin typeface="Arial"/>
                <a:ea typeface="Arial"/>
                <a:cs typeface="Arial"/>
                <a:sym typeface="Arial"/>
              </a:rPr>
              <a:t>Challenges faced?</a:t>
            </a:r>
            <a:endParaRPr b="0" i="0" sz="1400" u="none" cap="none" strike="noStrike">
              <a:solidFill>
                <a:srgbClr val="000000"/>
              </a:solidFill>
              <a:latin typeface="Arial"/>
              <a:ea typeface="Arial"/>
              <a:cs typeface="Arial"/>
              <a:sym typeface="Arial"/>
            </a:endParaRPr>
          </a:p>
        </p:txBody>
      </p:sp>
      <p:pic>
        <p:nvPicPr>
          <p:cNvPr id="624" name="Google Shape;624;p81"/>
          <p:cNvPicPr preferRelativeResize="0"/>
          <p:nvPr/>
        </p:nvPicPr>
        <p:blipFill rotWithShape="1">
          <a:blip r:embed="rId3">
            <a:alphaModFix/>
          </a:blip>
          <a:srcRect b="0" l="0" r="0" t="0"/>
          <a:stretch/>
        </p:blipFill>
        <p:spPr>
          <a:xfrm>
            <a:off x="7771754" y="100245"/>
            <a:ext cx="1187051" cy="411359"/>
          </a:xfrm>
          <a:prstGeom prst="rect">
            <a:avLst/>
          </a:prstGeom>
          <a:noFill/>
          <a:ln>
            <a:noFill/>
          </a:ln>
        </p:spPr>
      </p:pic>
      <p:sp>
        <p:nvSpPr>
          <p:cNvPr id="625" name="Google Shape;625;p81"/>
          <p:cNvSpPr txBox="1"/>
          <p:nvPr/>
        </p:nvSpPr>
        <p:spPr>
          <a:xfrm>
            <a:off x="90782" y="2987863"/>
            <a:ext cx="43656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776"/>
                </a:solidFill>
                <a:latin typeface="Arial"/>
                <a:ea typeface="Arial"/>
                <a:cs typeface="Arial"/>
                <a:sym typeface="Arial"/>
              </a:rPr>
              <a:t>How did you overcome?</a:t>
            </a:r>
            <a:endParaRPr b="0" i="0" sz="1400" u="none" cap="none" strike="noStrike">
              <a:solidFill>
                <a:srgbClr val="000000"/>
              </a:solidFill>
              <a:latin typeface="Arial"/>
              <a:ea typeface="Arial"/>
              <a:cs typeface="Arial"/>
              <a:sym typeface="Arial"/>
            </a:endParaRPr>
          </a:p>
        </p:txBody>
      </p:sp>
      <p:sp>
        <p:nvSpPr>
          <p:cNvPr id="626" name="Google Shape;626;p81"/>
          <p:cNvSpPr txBox="1"/>
          <p:nvPr/>
        </p:nvSpPr>
        <p:spPr>
          <a:xfrm>
            <a:off x="581425" y="961225"/>
            <a:ext cx="780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27" name="Google Shape;627;p81"/>
          <p:cNvSpPr txBox="1"/>
          <p:nvPr/>
        </p:nvSpPr>
        <p:spPr>
          <a:xfrm>
            <a:off x="90775" y="961225"/>
            <a:ext cx="8782200" cy="1847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Dominance of categorical features.</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Ambiguity in representation of null values.</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Date time features recorded using object datatype and had few null values.</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poor correlation between features and target except for a few features.</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imbalanced dataset.</a:t>
            </a:r>
            <a:endParaRPr sz="1800">
              <a:latin typeface="Century Gothic"/>
              <a:ea typeface="Century Gothic"/>
              <a:cs typeface="Century Gothic"/>
              <a:sym typeface="Century Gothic"/>
            </a:endParaRPr>
          </a:p>
        </p:txBody>
      </p:sp>
      <p:sp>
        <p:nvSpPr>
          <p:cNvPr id="628" name="Google Shape;628;p81"/>
          <p:cNvSpPr txBox="1"/>
          <p:nvPr/>
        </p:nvSpPr>
        <p:spPr>
          <a:xfrm>
            <a:off x="90775" y="3690600"/>
            <a:ext cx="8782200" cy="29553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C</a:t>
            </a:r>
            <a:r>
              <a:rPr lang="en-US" sz="1800">
                <a:latin typeface="Century Gothic"/>
                <a:ea typeface="Century Gothic"/>
                <a:cs typeface="Century Gothic"/>
                <a:sym typeface="Century Gothic"/>
              </a:rPr>
              <a:t>ategorical features encoded with appropriate encoding techniques.</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All ambiguous cases considered as null values after multiple discussions with team, mentor and some analysis.</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Date time features converted to correct datatypes and appropriate features extracted.</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Poor correlations - Used feature selection techniques to eliminate unwanted features and consulted with a subject expert to verify if the finalized features were really important for predictions.</a:t>
            </a:r>
            <a:endParaRPr sz="1800">
              <a:latin typeface="Century Gothic"/>
              <a:ea typeface="Century Gothic"/>
              <a:cs typeface="Century Gothic"/>
              <a:sym typeface="Century Gothic"/>
            </a:endParaRPr>
          </a:p>
          <a:p>
            <a:pPr indent="-342900" lvl="0" marL="457200" rtl="0" algn="l">
              <a:spcBef>
                <a:spcPts val="0"/>
              </a:spcBef>
              <a:spcAft>
                <a:spcPts val="0"/>
              </a:spcAft>
              <a:buSzPts val="1800"/>
              <a:buFont typeface="Century Gothic"/>
              <a:buChar char="●"/>
            </a:pPr>
            <a:r>
              <a:rPr lang="en-US" sz="1800">
                <a:latin typeface="Century Gothic"/>
                <a:ea typeface="Century Gothic"/>
                <a:cs typeface="Century Gothic"/>
                <a:sym typeface="Century Gothic"/>
              </a:rPr>
              <a:t>Imbalanced dataset - Used SMOTE for balancing the dataset but performance was same with/without SMOTE.</a:t>
            </a:r>
            <a:endParaRPr sz="1800">
              <a:latin typeface="Century Gothic"/>
              <a:ea typeface="Century Gothic"/>
              <a:cs typeface="Century Gothic"/>
              <a:sym typeface="Century Gothic"/>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82"/>
          <p:cNvSpPr txBox="1"/>
          <p:nvPr/>
        </p:nvSpPr>
        <p:spPr>
          <a:xfrm>
            <a:off x="3599331" y="3137647"/>
            <a:ext cx="2025965"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2776"/>
                </a:solidFill>
                <a:latin typeface="Arial"/>
                <a:ea typeface="Arial"/>
                <a:cs typeface="Arial"/>
                <a:sym typeface="Arial"/>
              </a:rPr>
              <a:t>Thank you</a:t>
            </a:r>
            <a:endParaRPr b="0" i="0" sz="1400" u="none" cap="none" strike="noStrike">
              <a:solidFill>
                <a:srgbClr val="000000"/>
              </a:solidFill>
              <a:latin typeface="Arial"/>
              <a:ea typeface="Arial"/>
              <a:cs typeface="Arial"/>
              <a:sym typeface="Arial"/>
            </a:endParaRPr>
          </a:p>
        </p:txBody>
      </p:sp>
      <p:pic>
        <p:nvPicPr>
          <p:cNvPr id="634" name="Google Shape;634;p82"/>
          <p:cNvPicPr preferRelativeResize="0"/>
          <p:nvPr/>
        </p:nvPicPr>
        <p:blipFill rotWithShape="1">
          <a:blip r:embed="rId3">
            <a:alphaModFix/>
          </a:blip>
          <a:srcRect b="0" l="0" r="0" t="0"/>
          <a:stretch/>
        </p:blipFill>
        <p:spPr>
          <a:xfrm>
            <a:off x="7771754" y="100245"/>
            <a:ext cx="1187051" cy="41135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6" name="Shape 216"/>
        <p:cNvGrpSpPr/>
        <p:nvPr/>
      </p:nvGrpSpPr>
      <p:grpSpPr>
        <a:xfrm>
          <a:off x="0" y="0"/>
          <a:ext cx="0" cy="0"/>
          <a:chOff x="0" y="0"/>
          <a:chExt cx="0" cy="0"/>
        </a:xfrm>
      </p:grpSpPr>
      <p:graphicFrame>
        <p:nvGraphicFramePr>
          <p:cNvPr id="217" name="Google Shape;217;p35"/>
          <p:cNvGraphicFramePr/>
          <p:nvPr/>
        </p:nvGraphicFramePr>
        <p:xfrm>
          <a:off x="952500" y="2433875"/>
          <a:ext cx="3000000" cy="3000000"/>
        </p:xfrm>
        <a:graphic>
          <a:graphicData uri="http://schemas.openxmlformats.org/drawingml/2006/table">
            <a:tbl>
              <a:tblPr>
                <a:noFill/>
                <a:tableStyleId>{096BAE4D-A821-4DA0-98B3-6CF85F878BB3}</a:tableStyleId>
              </a:tblPr>
              <a:tblGrid>
                <a:gridCol w="3711925"/>
                <a:gridCol w="1974325"/>
              </a:tblGrid>
              <a:tr h="717875">
                <a:tc>
                  <a:txBody>
                    <a:bodyPr/>
                    <a:lstStyle/>
                    <a:p>
                      <a:pPr indent="0" lvl="0" marL="0" rtl="0" algn="l">
                        <a:spcBef>
                          <a:spcPts val="0"/>
                        </a:spcBef>
                        <a:spcAft>
                          <a:spcPts val="0"/>
                        </a:spcAft>
                        <a:buNone/>
                      </a:pPr>
                      <a:r>
                        <a:rPr b="1" lang="en-US" sz="2000">
                          <a:latin typeface="Century Gothic"/>
                          <a:ea typeface="Century Gothic"/>
                          <a:cs typeface="Century Gothic"/>
                          <a:sym typeface="Century Gothic"/>
                        </a:rPr>
                        <a:t>column type</a:t>
                      </a:r>
                      <a:endParaRPr b="1" sz="2000">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None/>
                      </a:pPr>
                      <a:r>
                        <a:rPr b="1" lang="en-US" sz="2000">
                          <a:latin typeface="Century Gothic"/>
                          <a:ea typeface="Century Gothic"/>
                          <a:cs typeface="Century Gothic"/>
                          <a:sym typeface="Century Gothic"/>
                        </a:rPr>
                        <a:t>No of columns</a:t>
                      </a:r>
                      <a:endParaRPr b="1" sz="2000">
                        <a:latin typeface="Century Gothic"/>
                        <a:ea typeface="Century Gothic"/>
                        <a:cs typeface="Century Gothic"/>
                        <a:sym typeface="Century Gothic"/>
                      </a:endParaRPr>
                    </a:p>
                  </a:txBody>
                  <a:tcPr marT="91425" marB="91425" marR="91425" marL="91425"/>
                </a:tc>
              </a:tr>
              <a:tr h="583275">
                <a:tc>
                  <a:txBody>
                    <a:bodyPr/>
                    <a:lstStyle/>
                    <a:p>
                      <a:pPr indent="0" lvl="0" marL="0" rtl="0" algn="l">
                        <a:spcBef>
                          <a:spcPts val="0"/>
                        </a:spcBef>
                        <a:spcAft>
                          <a:spcPts val="0"/>
                        </a:spcAft>
                        <a:buNone/>
                      </a:pPr>
                      <a:r>
                        <a:rPr lang="en-US" sz="1800">
                          <a:latin typeface="Century Gothic"/>
                          <a:ea typeface="Century Gothic"/>
                          <a:cs typeface="Century Gothic"/>
                          <a:sym typeface="Century Gothic"/>
                        </a:rPr>
                        <a:t>Numeric columns</a:t>
                      </a:r>
                      <a:endParaRPr sz="1800">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None/>
                      </a:pPr>
                      <a:r>
                        <a:rPr lang="en-US" sz="1800">
                          <a:latin typeface="Century Gothic"/>
                          <a:ea typeface="Century Gothic"/>
                          <a:cs typeface="Century Gothic"/>
                          <a:sym typeface="Century Gothic"/>
                        </a:rPr>
                        <a:t>3</a:t>
                      </a:r>
                      <a:endParaRPr sz="1800">
                        <a:latin typeface="Century Gothic"/>
                        <a:ea typeface="Century Gothic"/>
                        <a:cs typeface="Century Gothic"/>
                        <a:sym typeface="Century Gothic"/>
                      </a:endParaRPr>
                    </a:p>
                  </a:txBody>
                  <a:tcPr marT="91425" marB="91425" marR="91425" marL="91425"/>
                </a:tc>
              </a:tr>
              <a:tr h="560875">
                <a:tc>
                  <a:txBody>
                    <a:bodyPr/>
                    <a:lstStyle/>
                    <a:p>
                      <a:pPr indent="0" lvl="0" marL="0" rtl="0" algn="l">
                        <a:spcBef>
                          <a:spcPts val="0"/>
                        </a:spcBef>
                        <a:spcAft>
                          <a:spcPts val="0"/>
                        </a:spcAft>
                        <a:buNone/>
                      </a:pPr>
                      <a:r>
                        <a:rPr lang="en-US" sz="1800">
                          <a:latin typeface="Century Gothic"/>
                          <a:ea typeface="Century Gothic"/>
                          <a:cs typeface="Century Gothic"/>
                          <a:sym typeface="Century Gothic"/>
                        </a:rPr>
                        <a:t>Boolean columns</a:t>
                      </a:r>
                      <a:endParaRPr sz="1800">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None/>
                      </a:pPr>
                      <a:r>
                        <a:rPr lang="en-US" sz="1800">
                          <a:latin typeface="Century Gothic"/>
                          <a:ea typeface="Century Gothic"/>
                          <a:cs typeface="Century Gothic"/>
                          <a:sym typeface="Century Gothic"/>
                        </a:rPr>
                        <a:t>5</a:t>
                      </a:r>
                      <a:endParaRPr sz="1800">
                        <a:latin typeface="Century Gothic"/>
                        <a:ea typeface="Century Gothic"/>
                        <a:cs typeface="Century Gothic"/>
                        <a:sym typeface="Century Gothic"/>
                      </a:endParaRPr>
                    </a:p>
                  </a:txBody>
                  <a:tcPr marT="91425" marB="91425" marR="91425" marL="91425"/>
                </a:tc>
              </a:tr>
              <a:tr h="560875">
                <a:tc>
                  <a:txBody>
                    <a:bodyPr/>
                    <a:lstStyle/>
                    <a:p>
                      <a:pPr indent="0" lvl="0" marL="0" rtl="0" algn="l">
                        <a:spcBef>
                          <a:spcPts val="0"/>
                        </a:spcBef>
                        <a:spcAft>
                          <a:spcPts val="0"/>
                        </a:spcAft>
                        <a:buNone/>
                      </a:pPr>
                      <a:r>
                        <a:rPr lang="en-US" sz="1800">
                          <a:latin typeface="Century Gothic"/>
                          <a:ea typeface="Century Gothic"/>
                          <a:cs typeface="Century Gothic"/>
                          <a:sym typeface="Century Gothic"/>
                        </a:rPr>
                        <a:t>Categorical columns</a:t>
                      </a:r>
                      <a:endParaRPr sz="1800">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None/>
                      </a:pPr>
                      <a:r>
                        <a:rPr lang="en-US" sz="1800">
                          <a:latin typeface="Century Gothic"/>
                          <a:ea typeface="Century Gothic"/>
                          <a:cs typeface="Century Gothic"/>
                          <a:sym typeface="Century Gothic"/>
                        </a:rPr>
                        <a:t>23</a:t>
                      </a:r>
                      <a:endParaRPr sz="1800">
                        <a:latin typeface="Century Gothic"/>
                        <a:ea typeface="Century Gothic"/>
                        <a:cs typeface="Century Gothic"/>
                        <a:sym typeface="Century Gothic"/>
                      </a:endParaRPr>
                    </a:p>
                  </a:txBody>
                  <a:tcPr marT="91425" marB="91425" marR="91425" marL="91425"/>
                </a:tc>
              </a:tr>
              <a:tr h="560875">
                <a:tc>
                  <a:txBody>
                    <a:bodyPr/>
                    <a:lstStyle/>
                    <a:p>
                      <a:pPr indent="0" lvl="0" marL="0" rtl="0" algn="l">
                        <a:spcBef>
                          <a:spcPts val="0"/>
                        </a:spcBef>
                        <a:spcAft>
                          <a:spcPts val="0"/>
                        </a:spcAft>
                        <a:buNone/>
                      </a:pPr>
                      <a:r>
                        <a:rPr lang="en-US" sz="1800">
                          <a:latin typeface="Century Gothic"/>
                          <a:ea typeface="Century Gothic"/>
                          <a:cs typeface="Century Gothic"/>
                          <a:sym typeface="Century Gothic"/>
                        </a:rPr>
                        <a:t>Datetime columns</a:t>
                      </a:r>
                      <a:endParaRPr sz="1800">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None/>
                      </a:pPr>
                      <a:r>
                        <a:rPr lang="en-US" sz="1800">
                          <a:latin typeface="Century Gothic"/>
                          <a:ea typeface="Century Gothic"/>
                          <a:cs typeface="Century Gothic"/>
                          <a:sym typeface="Century Gothic"/>
                        </a:rPr>
                        <a:t>5</a:t>
                      </a:r>
                      <a:endParaRPr sz="1800">
                        <a:latin typeface="Century Gothic"/>
                        <a:ea typeface="Century Gothic"/>
                        <a:cs typeface="Century Gothic"/>
                        <a:sym typeface="Century Gothic"/>
                      </a:endParaRPr>
                    </a:p>
                  </a:txBody>
                  <a:tcPr marT="91425" marB="91425" marR="91425" marL="91425"/>
                </a:tc>
              </a:tr>
              <a:tr h="560875">
                <a:tc>
                  <a:txBody>
                    <a:bodyPr/>
                    <a:lstStyle/>
                    <a:p>
                      <a:pPr indent="0" lvl="0" marL="0" rtl="0" algn="l">
                        <a:spcBef>
                          <a:spcPts val="0"/>
                        </a:spcBef>
                        <a:spcAft>
                          <a:spcPts val="0"/>
                        </a:spcAft>
                        <a:buNone/>
                      </a:pPr>
                      <a:r>
                        <a:rPr b="1" lang="en-US" sz="1800">
                          <a:latin typeface="Century Gothic"/>
                          <a:ea typeface="Century Gothic"/>
                          <a:cs typeface="Century Gothic"/>
                          <a:sym typeface="Century Gothic"/>
                        </a:rPr>
                        <a:t>Total</a:t>
                      </a:r>
                      <a:endParaRPr b="1" sz="1800">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None/>
                      </a:pPr>
                      <a:r>
                        <a:rPr b="1" lang="en-US" sz="1800">
                          <a:latin typeface="Century Gothic"/>
                          <a:ea typeface="Century Gothic"/>
                          <a:cs typeface="Century Gothic"/>
                          <a:sym typeface="Century Gothic"/>
                        </a:rPr>
                        <a:t>36</a:t>
                      </a:r>
                      <a:endParaRPr b="1" sz="1800">
                        <a:latin typeface="Century Gothic"/>
                        <a:ea typeface="Century Gothic"/>
                        <a:cs typeface="Century Gothic"/>
                        <a:sym typeface="Century Gothic"/>
                      </a:endParaRPr>
                    </a:p>
                  </a:txBody>
                  <a:tcPr marT="91425" marB="91425" marR="91425" marL="91425"/>
                </a:tc>
              </a:tr>
            </a:tbl>
          </a:graphicData>
        </a:graphic>
      </p:graphicFrame>
      <p:sp>
        <p:nvSpPr>
          <p:cNvPr id="218" name="Google Shape;218;p35"/>
          <p:cNvSpPr txBox="1"/>
          <p:nvPr/>
        </p:nvSpPr>
        <p:spPr>
          <a:xfrm>
            <a:off x="0" y="0"/>
            <a:ext cx="8503149" cy="858536"/>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2776"/>
              </a:buClr>
              <a:buSzPts val="2800"/>
              <a:buFont typeface="Arial"/>
              <a:buNone/>
            </a:pPr>
            <a:r>
              <a:rPr b="1" i="0" lang="en-US" sz="2800" u="none" cap="none" strike="noStrike">
                <a:solidFill>
                  <a:srgbClr val="002776"/>
                </a:solidFill>
                <a:latin typeface="Arial"/>
                <a:ea typeface="Arial"/>
                <a:cs typeface="Arial"/>
                <a:sym typeface="Arial"/>
              </a:rPr>
              <a:t>Exploratory Data Analysis (EDA)</a:t>
            </a:r>
            <a:endParaRPr b="0" i="0" sz="1400" u="none" cap="none" strike="noStrike">
              <a:solidFill>
                <a:srgbClr val="000000"/>
              </a:solidFill>
              <a:latin typeface="Arial"/>
              <a:ea typeface="Arial"/>
              <a:cs typeface="Arial"/>
              <a:sym typeface="Arial"/>
            </a:endParaRPr>
          </a:p>
        </p:txBody>
      </p:sp>
      <p:pic>
        <p:nvPicPr>
          <p:cNvPr id="219" name="Google Shape;219;p35"/>
          <p:cNvPicPr preferRelativeResize="0"/>
          <p:nvPr/>
        </p:nvPicPr>
        <p:blipFill rotWithShape="1">
          <a:blip r:embed="rId3">
            <a:alphaModFix/>
          </a:blip>
          <a:srcRect b="0" l="0" r="0" t="0"/>
          <a:stretch/>
        </p:blipFill>
        <p:spPr>
          <a:xfrm>
            <a:off x="7771754" y="100245"/>
            <a:ext cx="1187051" cy="411359"/>
          </a:xfrm>
          <a:prstGeom prst="rect">
            <a:avLst/>
          </a:prstGeom>
          <a:noFill/>
          <a:ln>
            <a:noFill/>
          </a:ln>
        </p:spPr>
      </p:pic>
      <p:sp>
        <p:nvSpPr>
          <p:cNvPr id="220" name="Google Shape;220;p35"/>
          <p:cNvSpPr txBox="1"/>
          <p:nvPr/>
        </p:nvSpPr>
        <p:spPr>
          <a:xfrm>
            <a:off x="422050" y="858525"/>
            <a:ext cx="7349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entury Gothic"/>
                <a:ea typeface="Century Gothic"/>
                <a:cs typeface="Century Gothic"/>
                <a:sym typeface="Century Gothic"/>
              </a:rPr>
              <a:t>Dataset details:</a:t>
            </a:r>
            <a:endParaRPr b="1" sz="2000">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Char char="●"/>
            </a:pPr>
            <a:r>
              <a:rPr lang="en-US" sz="2000">
                <a:latin typeface="Century Gothic"/>
                <a:ea typeface="Century Gothic"/>
                <a:cs typeface="Century Gothic"/>
                <a:sym typeface="Century Gothic"/>
              </a:rPr>
              <a:t>The dataset has  141712 records, 36 columns with ‘impact’ column as </a:t>
            </a:r>
            <a:r>
              <a:rPr b="1" lang="en-US" sz="2000">
                <a:latin typeface="Century Gothic"/>
                <a:ea typeface="Century Gothic"/>
                <a:cs typeface="Century Gothic"/>
                <a:sym typeface="Century Gothic"/>
              </a:rPr>
              <a:t>target</a:t>
            </a:r>
            <a:r>
              <a:rPr lang="en-US" sz="2000">
                <a:latin typeface="Century Gothic"/>
                <a:ea typeface="Century Gothic"/>
                <a:cs typeface="Century Gothic"/>
                <a:sym typeface="Century Gothic"/>
              </a:rPr>
              <a:t>.</a:t>
            </a:r>
            <a:endParaRPr sz="2000">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6"/>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36"/>
          <p:cNvSpPr/>
          <p:nvPr/>
        </p:nvSpPr>
        <p:spPr>
          <a:xfrm>
            <a:off x="362550" y="382050"/>
            <a:ext cx="7938300" cy="288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000">
                <a:latin typeface="Century Gothic"/>
                <a:ea typeface="Century Gothic"/>
                <a:cs typeface="Century Gothic"/>
                <a:sym typeface="Century Gothic"/>
              </a:rPr>
              <a:t>Null values:</a:t>
            </a:r>
            <a:endParaRPr b="1" sz="2000">
              <a:latin typeface="Century Gothic"/>
              <a:ea typeface="Century Gothic"/>
              <a:cs typeface="Century Gothic"/>
              <a:sym typeface="Century Gothic"/>
            </a:endParaRPr>
          </a:p>
          <a:p>
            <a:pPr indent="0" lvl="0" marL="0" rtl="0" algn="l">
              <a:spcBef>
                <a:spcPts val="0"/>
              </a:spcBef>
              <a:spcAft>
                <a:spcPts val="0"/>
              </a:spcAft>
              <a:buNone/>
            </a:pPr>
            <a:r>
              <a:t/>
            </a:r>
            <a:endParaRPr sz="2000">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Char char="●"/>
            </a:pPr>
            <a:r>
              <a:rPr lang="en-US" sz="2000">
                <a:latin typeface="Century Gothic"/>
                <a:ea typeface="Century Gothic"/>
                <a:cs typeface="Century Gothic"/>
                <a:sym typeface="Century Gothic"/>
              </a:rPr>
              <a:t>Null values recorded as ‘?’ (mostly) and ‘-100’.</a:t>
            </a:r>
            <a:endParaRPr sz="2000">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Char char="●"/>
            </a:pPr>
            <a:r>
              <a:rPr lang="en-US" sz="2000">
                <a:latin typeface="Century Gothic"/>
                <a:ea typeface="Century Gothic"/>
                <a:cs typeface="Century Gothic"/>
                <a:sym typeface="Century Gothic"/>
              </a:rPr>
              <a:t>Columns with more than 98% missing values: 'cmdb_ci', 'problem_id', 'rfc', 'vendor', 'caused_by'.</a:t>
            </a:r>
            <a:endParaRPr sz="2000">
              <a:latin typeface="Century Gothic"/>
              <a:ea typeface="Century Gothic"/>
              <a:cs typeface="Century Gothic"/>
              <a:sym typeface="Century Gothic"/>
            </a:endParaRPr>
          </a:p>
          <a:p>
            <a:pPr indent="-355600" lvl="0" marL="457200" rtl="0" algn="l">
              <a:spcBef>
                <a:spcPts val="0"/>
              </a:spcBef>
              <a:spcAft>
                <a:spcPts val="0"/>
              </a:spcAft>
              <a:buSzPts val="2000"/>
              <a:buFont typeface="Century Gothic"/>
              <a:buChar char="●"/>
            </a:pPr>
            <a:r>
              <a:rPr lang="en-US" sz="2000">
                <a:latin typeface="Century Gothic"/>
                <a:ea typeface="Century Gothic"/>
                <a:cs typeface="Century Gothic"/>
                <a:sym typeface="Century Gothic"/>
              </a:rPr>
              <a:t>‘sys_created_by’ and ‘sys_created_at’ have 37% null values.</a:t>
            </a:r>
            <a:endParaRPr sz="2000">
              <a:latin typeface="Century Gothic"/>
              <a:ea typeface="Century Gothic"/>
              <a:cs typeface="Century Gothic"/>
              <a:sym typeface="Century Gothic"/>
            </a:endParaRPr>
          </a:p>
        </p:txBody>
      </p:sp>
      <p:pic>
        <p:nvPicPr>
          <p:cNvPr id="228" name="Google Shape;228;p36"/>
          <p:cNvPicPr preferRelativeResize="0"/>
          <p:nvPr/>
        </p:nvPicPr>
        <p:blipFill>
          <a:blip r:embed="rId3">
            <a:alphaModFix/>
          </a:blip>
          <a:stretch>
            <a:fillRect/>
          </a:stretch>
        </p:blipFill>
        <p:spPr>
          <a:xfrm>
            <a:off x="2158275" y="2747700"/>
            <a:ext cx="4597351" cy="41102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7"/>
          <p:cNvSpPr txBox="1"/>
          <p:nvPr>
            <p:ph type="title"/>
          </p:nvPr>
        </p:nvSpPr>
        <p:spPr>
          <a:xfrm>
            <a:off x="3" y="1123856"/>
            <a:ext cx="8913900" cy="914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aphicFrame>
        <p:nvGraphicFramePr>
          <p:cNvPr id="235" name="Google Shape;235;p37"/>
          <p:cNvGraphicFramePr/>
          <p:nvPr/>
        </p:nvGraphicFramePr>
        <p:xfrm>
          <a:off x="1179450" y="566400"/>
          <a:ext cx="3000000" cy="3000000"/>
        </p:xfrm>
        <a:graphic>
          <a:graphicData uri="http://schemas.openxmlformats.org/drawingml/2006/table">
            <a:tbl>
              <a:tblPr>
                <a:noFill/>
                <a:tableStyleId>{096BAE4D-A821-4DA0-98B3-6CF85F878BB3}</a:tableStyleId>
              </a:tblPr>
              <a:tblGrid>
                <a:gridCol w="2132625"/>
                <a:gridCol w="2132625"/>
                <a:gridCol w="2132625"/>
              </a:tblGrid>
              <a:tr h="485675">
                <a:tc>
                  <a:txBody>
                    <a:bodyPr/>
                    <a:lstStyle/>
                    <a:p>
                      <a:pPr indent="0" lvl="0" marL="0" rtl="0" algn="l">
                        <a:spcBef>
                          <a:spcPts val="0"/>
                        </a:spcBef>
                        <a:spcAft>
                          <a:spcPts val="0"/>
                        </a:spcAft>
                        <a:buNone/>
                      </a:pPr>
                      <a:r>
                        <a:rPr b="1" lang="en-US" sz="1600">
                          <a:latin typeface="Century Gothic"/>
                          <a:ea typeface="Century Gothic"/>
                          <a:cs typeface="Century Gothic"/>
                          <a:sym typeface="Century Gothic"/>
                        </a:rPr>
                        <a:t>col_name</a:t>
                      </a:r>
                      <a:endParaRPr b="1" sz="1600">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None/>
                      </a:pPr>
                      <a:r>
                        <a:rPr b="1" lang="en-US" sz="1600">
                          <a:latin typeface="Century Gothic"/>
                          <a:ea typeface="Century Gothic"/>
                          <a:cs typeface="Century Gothic"/>
                          <a:sym typeface="Century Gothic"/>
                        </a:rPr>
                        <a:t>null_vals</a:t>
                      </a:r>
                      <a:endParaRPr b="1" sz="1600">
                        <a:latin typeface="Century Gothic"/>
                        <a:ea typeface="Century Gothic"/>
                        <a:cs typeface="Century Gothic"/>
                        <a:sym typeface="Century Gothic"/>
                      </a:endParaRPr>
                    </a:p>
                  </a:txBody>
                  <a:tcPr marT="91425" marB="91425" marR="91425" marL="91425"/>
                </a:tc>
                <a:tc>
                  <a:txBody>
                    <a:bodyPr/>
                    <a:lstStyle/>
                    <a:p>
                      <a:pPr indent="0" lvl="0" marL="0" rtl="0" algn="l">
                        <a:spcBef>
                          <a:spcPts val="0"/>
                        </a:spcBef>
                        <a:spcAft>
                          <a:spcPts val="0"/>
                        </a:spcAft>
                        <a:buNone/>
                      </a:pPr>
                      <a:r>
                        <a:rPr b="1" lang="en-US" sz="1600">
                          <a:latin typeface="Century Gothic"/>
                          <a:ea typeface="Century Gothic"/>
                          <a:cs typeface="Century Gothic"/>
                          <a:sym typeface="Century Gothic"/>
                        </a:rPr>
                        <a:t>% percentage  of null vals</a:t>
                      </a:r>
                      <a:endParaRPr b="1" sz="1600">
                        <a:latin typeface="Century Gothic"/>
                        <a:ea typeface="Century Gothic"/>
                        <a:cs typeface="Century Gothic"/>
                        <a:sym typeface="Century Gothic"/>
                      </a:endParaRPr>
                    </a:p>
                  </a:txBody>
                  <a:tcPr marT="91425" marB="91425" marR="91425" marL="91425"/>
                </a:tc>
              </a:tr>
              <a:tr h="412100">
                <a:tc>
                  <a:txBody>
                    <a:bodyPr/>
                    <a:lstStyle/>
                    <a:p>
                      <a:pPr indent="0" lvl="0" marL="0" rtl="0" algn="l">
                        <a:spcBef>
                          <a:spcPts val="0"/>
                        </a:spcBef>
                        <a:spcAft>
                          <a:spcPts val="0"/>
                        </a:spcAft>
                        <a:buNone/>
                      </a:pPr>
                      <a:r>
                        <a:rPr lang="en-US" sz="1600">
                          <a:latin typeface="Century Gothic"/>
                          <a:ea typeface="Century Gothic"/>
                          <a:cs typeface="Century Gothic"/>
                          <a:sym typeface="Century Gothic"/>
                        </a:rPr>
                        <a:t>opened_by</a:t>
                      </a:r>
                      <a:endParaRPr sz="1600">
                        <a:latin typeface="Century Gothic"/>
                        <a:ea typeface="Century Gothic"/>
                        <a:cs typeface="Century Gothic"/>
                        <a:sym typeface="Century Gothic"/>
                      </a:endParaRPr>
                    </a:p>
                  </a:txBody>
                  <a:tcPr marT="91425" marB="91425" marR="91425" marL="91425"/>
                </a:tc>
                <a:tc>
                  <a:txBody>
                    <a:bodyPr/>
                    <a:lstStyle/>
                    <a:p>
                      <a:pPr indent="0" lvl="0" marL="0" rtl="0" algn="r">
                        <a:lnSpc>
                          <a:spcPct val="115000"/>
                        </a:lnSpc>
                        <a:spcBef>
                          <a:spcPts val="0"/>
                        </a:spcBef>
                        <a:spcAft>
                          <a:spcPts val="0"/>
                        </a:spcAft>
                        <a:buNone/>
                      </a:pPr>
                      <a:r>
                        <a:rPr lang="en-US" sz="1600">
                          <a:latin typeface="Century Gothic"/>
                          <a:ea typeface="Century Gothic"/>
                          <a:cs typeface="Century Gothic"/>
                          <a:sym typeface="Century Gothic"/>
                        </a:rPr>
                        <a:t>4835</a:t>
                      </a:r>
                      <a:endParaRPr sz="1600">
                        <a:latin typeface="Century Gothic"/>
                        <a:ea typeface="Century Gothic"/>
                        <a:cs typeface="Century Gothic"/>
                        <a:sym typeface="Century Gothic"/>
                      </a:endParaRPr>
                    </a:p>
                  </a:txBody>
                  <a:tcPr marT="91425" marB="91425" marR="91425" marL="91425"/>
                </a:tc>
                <a:tc>
                  <a:txBody>
                    <a:bodyPr/>
                    <a:lstStyle/>
                    <a:p>
                      <a:pPr indent="0" lvl="0" marL="0" rtl="0" algn="r">
                        <a:lnSpc>
                          <a:spcPct val="115000"/>
                        </a:lnSpc>
                        <a:spcBef>
                          <a:spcPts val="0"/>
                        </a:spcBef>
                        <a:spcAft>
                          <a:spcPts val="0"/>
                        </a:spcAft>
                        <a:buNone/>
                      </a:pPr>
                      <a:r>
                        <a:rPr lang="en-US" sz="1600">
                          <a:latin typeface="Century Gothic"/>
                          <a:ea typeface="Century Gothic"/>
                          <a:cs typeface="Century Gothic"/>
                          <a:sym typeface="Century Gothic"/>
                        </a:rPr>
                        <a:t>3</a:t>
                      </a:r>
                      <a:endParaRPr sz="1600">
                        <a:latin typeface="Century Gothic"/>
                        <a:ea typeface="Century Gothic"/>
                        <a:cs typeface="Century Gothic"/>
                        <a:sym typeface="Century Gothic"/>
                      </a:endParaRPr>
                    </a:p>
                  </a:txBody>
                  <a:tcPr marT="91425" marB="91425" marR="91425" marL="91425"/>
                </a:tc>
              </a:tr>
              <a:tr h="412100">
                <a:tc>
                  <a:txBody>
                    <a:bodyPr/>
                    <a:lstStyle/>
                    <a:p>
                      <a:pPr indent="0" lvl="0" marL="0" rtl="0" algn="l">
                        <a:spcBef>
                          <a:spcPts val="0"/>
                        </a:spcBef>
                        <a:spcAft>
                          <a:spcPts val="0"/>
                        </a:spcAft>
                        <a:buNone/>
                      </a:pPr>
                      <a:r>
                        <a:rPr lang="en-US" sz="1600">
                          <a:latin typeface="Century Gothic"/>
                          <a:ea typeface="Century Gothic"/>
                          <a:cs typeface="Century Gothic"/>
                          <a:sym typeface="Century Gothic"/>
                        </a:rPr>
                        <a:t>sys_created_by</a:t>
                      </a:r>
                      <a:endParaRPr sz="1600">
                        <a:latin typeface="Century Gothic"/>
                        <a:ea typeface="Century Gothic"/>
                        <a:cs typeface="Century Gothic"/>
                        <a:sym typeface="Century Gothic"/>
                      </a:endParaRPr>
                    </a:p>
                  </a:txBody>
                  <a:tcPr marT="91425" marB="91425" marR="91425" marL="91425"/>
                </a:tc>
                <a:tc>
                  <a:txBody>
                    <a:bodyPr/>
                    <a:lstStyle/>
                    <a:p>
                      <a:pPr indent="0" lvl="0" marL="0" rtl="0" algn="r">
                        <a:lnSpc>
                          <a:spcPct val="115000"/>
                        </a:lnSpc>
                        <a:spcBef>
                          <a:spcPts val="0"/>
                        </a:spcBef>
                        <a:spcAft>
                          <a:spcPts val="0"/>
                        </a:spcAft>
                        <a:buNone/>
                      </a:pPr>
                      <a:r>
                        <a:rPr lang="en-US" sz="1600">
                          <a:latin typeface="Century Gothic"/>
                          <a:ea typeface="Century Gothic"/>
                          <a:cs typeface="Century Gothic"/>
                          <a:sym typeface="Century Gothic"/>
                        </a:rPr>
                        <a:t>53076</a:t>
                      </a:r>
                      <a:endParaRPr sz="1600">
                        <a:latin typeface="Century Gothic"/>
                        <a:ea typeface="Century Gothic"/>
                        <a:cs typeface="Century Gothic"/>
                        <a:sym typeface="Century Gothic"/>
                      </a:endParaRPr>
                    </a:p>
                  </a:txBody>
                  <a:tcPr marT="91425" marB="91425" marR="91425" marL="91425"/>
                </a:tc>
                <a:tc>
                  <a:txBody>
                    <a:bodyPr/>
                    <a:lstStyle/>
                    <a:p>
                      <a:pPr indent="0" lvl="0" marL="0" rtl="0" algn="r">
                        <a:lnSpc>
                          <a:spcPct val="115000"/>
                        </a:lnSpc>
                        <a:spcBef>
                          <a:spcPts val="0"/>
                        </a:spcBef>
                        <a:spcAft>
                          <a:spcPts val="0"/>
                        </a:spcAft>
                        <a:buNone/>
                      </a:pPr>
                      <a:r>
                        <a:rPr lang="en-US" sz="1600">
                          <a:latin typeface="Century Gothic"/>
                          <a:ea typeface="Century Gothic"/>
                          <a:cs typeface="Century Gothic"/>
                          <a:sym typeface="Century Gothic"/>
                        </a:rPr>
                        <a:t>37</a:t>
                      </a:r>
                      <a:endParaRPr sz="1600">
                        <a:latin typeface="Century Gothic"/>
                        <a:ea typeface="Century Gothic"/>
                        <a:cs typeface="Century Gothic"/>
                        <a:sym typeface="Century Gothic"/>
                      </a:endParaRPr>
                    </a:p>
                  </a:txBody>
                  <a:tcPr marT="91425" marB="91425" marR="91425" marL="91425"/>
                </a:tc>
              </a:tr>
              <a:tr h="412100">
                <a:tc>
                  <a:txBody>
                    <a:bodyPr/>
                    <a:lstStyle/>
                    <a:p>
                      <a:pPr indent="0" lvl="0" marL="0" rtl="0" algn="l">
                        <a:spcBef>
                          <a:spcPts val="0"/>
                        </a:spcBef>
                        <a:spcAft>
                          <a:spcPts val="0"/>
                        </a:spcAft>
                        <a:buNone/>
                      </a:pPr>
                      <a:r>
                        <a:rPr lang="en-US" sz="1600">
                          <a:latin typeface="Century Gothic"/>
                          <a:ea typeface="Century Gothic"/>
                          <a:cs typeface="Century Gothic"/>
                          <a:sym typeface="Century Gothic"/>
                        </a:rPr>
                        <a:t>sys_created_at</a:t>
                      </a:r>
                      <a:endParaRPr sz="1600">
                        <a:latin typeface="Century Gothic"/>
                        <a:ea typeface="Century Gothic"/>
                        <a:cs typeface="Century Gothic"/>
                        <a:sym typeface="Century Gothic"/>
                      </a:endParaRPr>
                    </a:p>
                  </a:txBody>
                  <a:tcPr marT="91425" marB="91425" marR="91425" marL="91425"/>
                </a:tc>
                <a:tc>
                  <a:txBody>
                    <a:bodyPr/>
                    <a:lstStyle/>
                    <a:p>
                      <a:pPr indent="0" lvl="0" marL="0" rtl="0" algn="r">
                        <a:lnSpc>
                          <a:spcPct val="115000"/>
                        </a:lnSpc>
                        <a:spcBef>
                          <a:spcPts val="0"/>
                        </a:spcBef>
                        <a:spcAft>
                          <a:spcPts val="0"/>
                        </a:spcAft>
                        <a:buNone/>
                      </a:pPr>
                      <a:r>
                        <a:rPr lang="en-US" sz="1600">
                          <a:latin typeface="Century Gothic"/>
                          <a:ea typeface="Century Gothic"/>
                          <a:cs typeface="Century Gothic"/>
                          <a:sym typeface="Century Gothic"/>
                        </a:rPr>
                        <a:t>53076</a:t>
                      </a:r>
                      <a:endParaRPr sz="1600">
                        <a:latin typeface="Century Gothic"/>
                        <a:ea typeface="Century Gothic"/>
                        <a:cs typeface="Century Gothic"/>
                        <a:sym typeface="Century Gothic"/>
                      </a:endParaRPr>
                    </a:p>
                  </a:txBody>
                  <a:tcPr marT="91425" marB="91425" marR="91425" marL="91425"/>
                </a:tc>
                <a:tc>
                  <a:txBody>
                    <a:bodyPr/>
                    <a:lstStyle/>
                    <a:p>
                      <a:pPr indent="0" lvl="0" marL="0" rtl="0" algn="r">
                        <a:lnSpc>
                          <a:spcPct val="115000"/>
                        </a:lnSpc>
                        <a:spcBef>
                          <a:spcPts val="0"/>
                        </a:spcBef>
                        <a:spcAft>
                          <a:spcPts val="0"/>
                        </a:spcAft>
                        <a:buNone/>
                      </a:pPr>
                      <a:r>
                        <a:rPr lang="en-US" sz="1600">
                          <a:latin typeface="Century Gothic"/>
                          <a:ea typeface="Century Gothic"/>
                          <a:cs typeface="Century Gothic"/>
                          <a:sym typeface="Century Gothic"/>
                        </a:rPr>
                        <a:t>37</a:t>
                      </a:r>
                      <a:endParaRPr sz="1600">
                        <a:latin typeface="Century Gothic"/>
                        <a:ea typeface="Century Gothic"/>
                        <a:cs typeface="Century Gothic"/>
                        <a:sym typeface="Century Gothic"/>
                      </a:endParaRPr>
                    </a:p>
                  </a:txBody>
                  <a:tcPr marT="91425" marB="91425" marR="91425" marL="91425"/>
                </a:tc>
              </a:tr>
              <a:tr h="412100">
                <a:tc>
                  <a:txBody>
                    <a:bodyPr/>
                    <a:lstStyle/>
                    <a:p>
                      <a:pPr indent="0" lvl="0" marL="0" rtl="0" algn="l">
                        <a:spcBef>
                          <a:spcPts val="0"/>
                        </a:spcBef>
                        <a:spcAft>
                          <a:spcPts val="0"/>
                        </a:spcAft>
                        <a:buNone/>
                      </a:pPr>
                      <a:r>
                        <a:rPr lang="en-US" sz="1600">
                          <a:latin typeface="Century Gothic"/>
                          <a:ea typeface="Century Gothic"/>
                          <a:cs typeface="Century Gothic"/>
                          <a:sym typeface="Century Gothic"/>
                        </a:rPr>
                        <a:t>u_symptom</a:t>
                      </a:r>
                      <a:endParaRPr sz="1600">
                        <a:latin typeface="Century Gothic"/>
                        <a:ea typeface="Century Gothic"/>
                        <a:cs typeface="Century Gothic"/>
                        <a:sym typeface="Century Gothic"/>
                      </a:endParaRPr>
                    </a:p>
                  </a:txBody>
                  <a:tcPr marT="91425" marB="91425" marR="91425" marL="91425"/>
                </a:tc>
                <a:tc>
                  <a:txBody>
                    <a:bodyPr/>
                    <a:lstStyle/>
                    <a:p>
                      <a:pPr indent="0" lvl="0" marL="0" rtl="0" algn="r">
                        <a:lnSpc>
                          <a:spcPct val="115000"/>
                        </a:lnSpc>
                        <a:spcBef>
                          <a:spcPts val="0"/>
                        </a:spcBef>
                        <a:spcAft>
                          <a:spcPts val="0"/>
                        </a:spcAft>
                        <a:buNone/>
                      </a:pPr>
                      <a:r>
                        <a:rPr lang="en-US" sz="1600">
                          <a:latin typeface="Century Gothic"/>
                          <a:ea typeface="Century Gothic"/>
                          <a:cs typeface="Century Gothic"/>
                          <a:sym typeface="Century Gothic"/>
                        </a:rPr>
                        <a:t>32964</a:t>
                      </a:r>
                      <a:endParaRPr sz="1600">
                        <a:latin typeface="Century Gothic"/>
                        <a:ea typeface="Century Gothic"/>
                        <a:cs typeface="Century Gothic"/>
                        <a:sym typeface="Century Gothic"/>
                      </a:endParaRPr>
                    </a:p>
                  </a:txBody>
                  <a:tcPr marT="91425" marB="91425" marR="91425" marL="91425"/>
                </a:tc>
                <a:tc>
                  <a:txBody>
                    <a:bodyPr/>
                    <a:lstStyle/>
                    <a:p>
                      <a:pPr indent="0" lvl="0" marL="0" rtl="0" algn="r">
                        <a:lnSpc>
                          <a:spcPct val="115000"/>
                        </a:lnSpc>
                        <a:spcBef>
                          <a:spcPts val="0"/>
                        </a:spcBef>
                        <a:spcAft>
                          <a:spcPts val="0"/>
                        </a:spcAft>
                        <a:buNone/>
                      </a:pPr>
                      <a:r>
                        <a:rPr lang="en-US" sz="1600">
                          <a:latin typeface="Century Gothic"/>
                          <a:ea typeface="Century Gothic"/>
                          <a:cs typeface="Century Gothic"/>
                          <a:sym typeface="Century Gothic"/>
                        </a:rPr>
                        <a:t>23</a:t>
                      </a:r>
                      <a:endParaRPr sz="1600">
                        <a:latin typeface="Century Gothic"/>
                        <a:ea typeface="Century Gothic"/>
                        <a:cs typeface="Century Gothic"/>
                        <a:sym typeface="Century Gothic"/>
                      </a:endParaRPr>
                    </a:p>
                  </a:txBody>
                  <a:tcPr marT="91425" marB="91425" marR="91425" marL="91425"/>
                </a:tc>
              </a:tr>
              <a:tr h="412100">
                <a:tc>
                  <a:txBody>
                    <a:bodyPr/>
                    <a:lstStyle/>
                    <a:p>
                      <a:pPr indent="0" lvl="0" marL="0" rtl="0" algn="l">
                        <a:spcBef>
                          <a:spcPts val="0"/>
                        </a:spcBef>
                        <a:spcAft>
                          <a:spcPts val="0"/>
                        </a:spcAft>
                        <a:buNone/>
                      </a:pPr>
                      <a:r>
                        <a:rPr lang="en-US" sz="1600">
                          <a:latin typeface="Century Gothic"/>
                          <a:ea typeface="Century Gothic"/>
                          <a:cs typeface="Century Gothic"/>
                          <a:sym typeface="Century Gothic"/>
                        </a:rPr>
                        <a:t>cmdb_ci</a:t>
                      </a:r>
                      <a:endParaRPr sz="1600">
                        <a:latin typeface="Century Gothic"/>
                        <a:ea typeface="Century Gothic"/>
                        <a:cs typeface="Century Gothic"/>
                        <a:sym typeface="Century Gothic"/>
                      </a:endParaRPr>
                    </a:p>
                  </a:txBody>
                  <a:tcPr marT="91425" marB="91425" marR="91425" marL="91425"/>
                </a:tc>
                <a:tc>
                  <a:txBody>
                    <a:bodyPr/>
                    <a:lstStyle/>
                    <a:p>
                      <a:pPr indent="0" lvl="0" marL="0" rtl="0" algn="r">
                        <a:lnSpc>
                          <a:spcPct val="115000"/>
                        </a:lnSpc>
                        <a:spcBef>
                          <a:spcPts val="0"/>
                        </a:spcBef>
                        <a:spcAft>
                          <a:spcPts val="0"/>
                        </a:spcAft>
                        <a:buNone/>
                      </a:pPr>
                      <a:r>
                        <a:rPr lang="en-US" sz="1600">
                          <a:latin typeface="Century Gothic"/>
                          <a:ea typeface="Century Gothic"/>
                          <a:cs typeface="Century Gothic"/>
                          <a:sym typeface="Century Gothic"/>
                        </a:rPr>
                        <a:t>141267</a:t>
                      </a:r>
                      <a:endParaRPr sz="1600">
                        <a:latin typeface="Century Gothic"/>
                        <a:ea typeface="Century Gothic"/>
                        <a:cs typeface="Century Gothic"/>
                        <a:sym typeface="Century Gothic"/>
                      </a:endParaRPr>
                    </a:p>
                  </a:txBody>
                  <a:tcPr marT="91425" marB="91425" marR="91425" marL="91425"/>
                </a:tc>
                <a:tc>
                  <a:txBody>
                    <a:bodyPr/>
                    <a:lstStyle/>
                    <a:p>
                      <a:pPr indent="0" lvl="0" marL="0" rtl="0" algn="r">
                        <a:lnSpc>
                          <a:spcPct val="115000"/>
                        </a:lnSpc>
                        <a:spcBef>
                          <a:spcPts val="0"/>
                        </a:spcBef>
                        <a:spcAft>
                          <a:spcPts val="0"/>
                        </a:spcAft>
                        <a:buNone/>
                      </a:pPr>
                      <a:r>
                        <a:rPr lang="en-US" sz="1600">
                          <a:latin typeface="Century Gothic"/>
                          <a:ea typeface="Century Gothic"/>
                          <a:cs typeface="Century Gothic"/>
                          <a:sym typeface="Century Gothic"/>
                        </a:rPr>
                        <a:t>100</a:t>
                      </a:r>
                      <a:endParaRPr sz="1600">
                        <a:latin typeface="Century Gothic"/>
                        <a:ea typeface="Century Gothic"/>
                        <a:cs typeface="Century Gothic"/>
                        <a:sym typeface="Century Gothic"/>
                      </a:endParaRPr>
                    </a:p>
                  </a:txBody>
                  <a:tcPr marT="91425" marB="91425" marR="91425" marL="91425"/>
                </a:tc>
              </a:tr>
              <a:tr h="412100">
                <a:tc>
                  <a:txBody>
                    <a:bodyPr/>
                    <a:lstStyle/>
                    <a:p>
                      <a:pPr indent="0" lvl="0" marL="0" rtl="0" algn="l">
                        <a:spcBef>
                          <a:spcPts val="0"/>
                        </a:spcBef>
                        <a:spcAft>
                          <a:spcPts val="0"/>
                        </a:spcAft>
                        <a:buNone/>
                      </a:pPr>
                      <a:r>
                        <a:rPr lang="en-US" sz="1600">
                          <a:latin typeface="Century Gothic"/>
                          <a:ea typeface="Century Gothic"/>
                          <a:cs typeface="Century Gothic"/>
                          <a:sym typeface="Century Gothic"/>
                        </a:rPr>
                        <a:t>assignment_group</a:t>
                      </a:r>
                      <a:endParaRPr sz="1600">
                        <a:latin typeface="Century Gothic"/>
                        <a:ea typeface="Century Gothic"/>
                        <a:cs typeface="Century Gothic"/>
                        <a:sym typeface="Century Gothic"/>
                      </a:endParaRPr>
                    </a:p>
                  </a:txBody>
                  <a:tcPr marT="91425" marB="91425" marR="91425" marL="91425"/>
                </a:tc>
                <a:tc>
                  <a:txBody>
                    <a:bodyPr/>
                    <a:lstStyle/>
                    <a:p>
                      <a:pPr indent="0" lvl="0" marL="0" rtl="0" algn="r">
                        <a:lnSpc>
                          <a:spcPct val="115000"/>
                        </a:lnSpc>
                        <a:spcBef>
                          <a:spcPts val="0"/>
                        </a:spcBef>
                        <a:spcAft>
                          <a:spcPts val="0"/>
                        </a:spcAft>
                        <a:buNone/>
                      </a:pPr>
                      <a:r>
                        <a:rPr lang="en-US" sz="1600">
                          <a:latin typeface="Century Gothic"/>
                          <a:ea typeface="Century Gothic"/>
                          <a:cs typeface="Century Gothic"/>
                          <a:sym typeface="Century Gothic"/>
                        </a:rPr>
                        <a:t>14213</a:t>
                      </a:r>
                      <a:endParaRPr sz="1600">
                        <a:latin typeface="Century Gothic"/>
                        <a:ea typeface="Century Gothic"/>
                        <a:cs typeface="Century Gothic"/>
                        <a:sym typeface="Century Gothic"/>
                      </a:endParaRPr>
                    </a:p>
                  </a:txBody>
                  <a:tcPr marT="91425" marB="91425" marR="91425" marL="91425"/>
                </a:tc>
                <a:tc>
                  <a:txBody>
                    <a:bodyPr/>
                    <a:lstStyle/>
                    <a:p>
                      <a:pPr indent="0" lvl="0" marL="0" rtl="0" algn="r">
                        <a:lnSpc>
                          <a:spcPct val="115000"/>
                        </a:lnSpc>
                        <a:spcBef>
                          <a:spcPts val="0"/>
                        </a:spcBef>
                        <a:spcAft>
                          <a:spcPts val="0"/>
                        </a:spcAft>
                        <a:buNone/>
                      </a:pPr>
                      <a:r>
                        <a:rPr lang="en-US" sz="1600">
                          <a:latin typeface="Century Gothic"/>
                          <a:ea typeface="Century Gothic"/>
                          <a:cs typeface="Century Gothic"/>
                          <a:sym typeface="Century Gothic"/>
                        </a:rPr>
                        <a:t>10</a:t>
                      </a:r>
                      <a:endParaRPr sz="1600">
                        <a:latin typeface="Century Gothic"/>
                        <a:ea typeface="Century Gothic"/>
                        <a:cs typeface="Century Gothic"/>
                        <a:sym typeface="Century Gothic"/>
                      </a:endParaRPr>
                    </a:p>
                  </a:txBody>
                  <a:tcPr marT="91425" marB="91425" marR="91425" marL="91425"/>
                </a:tc>
              </a:tr>
              <a:tr h="412100">
                <a:tc>
                  <a:txBody>
                    <a:bodyPr/>
                    <a:lstStyle/>
                    <a:p>
                      <a:pPr indent="0" lvl="0" marL="0" rtl="0" algn="l">
                        <a:spcBef>
                          <a:spcPts val="0"/>
                        </a:spcBef>
                        <a:spcAft>
                          <a:spcPts val="0"/>
                        </a:spcAft>
                        <a:buNone/>
                      </a:pPr>
                      <a:r>
                        <a:rPr lang="en-US" sz="1600">
                          <a:latin typeface="Century Gothic"/>
                          <a:ea typeface="Century Gothic"/>
                          <a:cs typeface="Century Gothic"/>
                          <a:sym typeface="Century Gothic"/>
                        </a:rPr>
                        <a:t>assigned_to</a:t>
                      </a:r>
                      <a:endParaRPr sz="1600">
                        <a:latin typeface="Century Gothic"/>
                        <a:ea typeface="Century Gothic"/>
                        <a:cs typeface="Century Gothic"/>
                        <a:sym typeface="Century Gothic"/>
                      </a:endParaRPr>
                    </a:p>
                  </a:txBody>
                  <a:tcPr marT="91425" marB="91425" marR="91425" marL="91425"/>
                </a:tc>
                <a:tc>
                  <a:txBody>
                    <a:bodyPr/>
                    <a:lstStyle/>
                    <a:p>
                      <a:pPr indent="0" lvl="0" marL="0" rtl="0" algn="r">
                        <a:lnSpc>
                          <a:spcPct val="115000"/>
                        </a:lnSpc>
                        <a:spcBef>
                          <a:spcPts val="0"/>
                        </a:spcBef>
                        <a:spcAft>
                          <a:spcPts val="0"/>
                        </a:spcAft>
                        <a:buNone/>
                      </a:pPr>
                      <a:r>
                        <a:rPr lang="en-US" sz="1600">
                          <a:latin typeface="Century Gothic"/>
                          <a:ea typeface="Century Gothic"/>
                          <a:cs typeface="Century Gothic"/>
                          <a:sym typeface="Century Gothic"/>
                        </a:rPr>
                        <a:t>27496</a:t>
                      </a:r>
                      <a:endParaRPr sz="1600">
                        <a:latin typeface="Century Gothic"/>
                        <a:ea typeface="Century Gothic"/>
                        <a:cs typeface="Century Gothic"/>
                        <a:sym typeface="Century Gothic"/>
                      </a:endParaRPr>
                    </a:p>
                  </a:txBody>
                  <a:tcPr marT="91425" marB="91425" marR="91425" marL="91425"/>
                </a:tc>
                <a:tc>
                  <a:txBody>
                    <a:bodyPr/>
                    <a:lstStyle/>
                    <a:p>
                      <a:pPr indent="0" lvl="0" marL="0" rtl="0" algn="r">
                        <a:lnSpc>
                          <a:spcPct val="115000"/>
                        </a:lnSpc>
                        <a:spcBef>
                          <a:spcPts val="0"/>
                        </a:spcBef>
                        <a:spcAft>
                          <a:spcPts val="0"/>
                        </a:spcAft>
                        <a:buNone/>
                      </a:pPr>
                      <a:r>
                        <a:rPr lang="en-US" sz="1600">
                          <a:latin typeface="Century Gothic"/>
                          <a:ea typeface="Century Gothic"/>
                          <a:cs typeface="Century Gothic"/>
                          <a:sym typeface="Century Gothic"/>
                        </a:rPr>
                        <a:t>19</a:t>
                      </a:r>
                      <a:endParaRPr sz="1600">
                        <a:latin typeface="Century Gothic"/>
                        <a:ea typeface="Century Gothic"/>
                        <a:cs typeface="Century Gothic"/>
                        <a:sym typeface="Century Gothic"/>
                      </a:endParaRPr>
                    </a:p>
                  </a:txBody>
                  <a:tcPr marT="91425" marB="91425" marR="91425" marL="91425"/>
                </a:tc>
              </a:tr>
              <a:tr h="412100">
                <a:tc>
                  <a:txBody>
                    <a:bodyPr/>
                    <a:lstStyle/>
                    <a:p>
                      <a:pPr indent="0" lvl="0" marL="0" rtl="0" algn="l">
                        <a:spcBef>
                          <a:spcPts val="0"/>
                        </a:spcBef>
                        <a:spcAft>
                          <a:spcPts val="0"/>
                        </a:spcAft>
                        <a:buNone/>
                      </a:pPr>
                      <a:r>
                        <a:rPr lang="en-US" sz="1600">
                          <a:latin typeface="Century Gothic"/>
                          <a:ea typeface="Century Gothic"/>
                          <a:cs typeface="Century Gothic"/>
                          <a:sym typeface="Century Gothic"/>
                        </a:rPr>
                        <a:t>problem_id</a:t>
                      </a:r>
                      <a:endParaRPr sz="1600">
                        <a:latin typeface="Century Gothic"/>
                        <a:ea typeface="Century Gothic"/>
                        <a:cs typeface="Century Gothic"/>
                        <a:sym typeface="Century Gothic"/>
                      </a:endParaRPr>
                    </a:p>
                  </a:txBody>
                  <a:tcPr marT="91425" marB="91425" marR="91425" marL="91425"/>
                </a:tc>
                <a:tc>
                  <a:txBody>
                    <a:bodyPr/>
                    <a:lstStyle/>
                    <a:p>
                      <a:pPr indent="0" lvl="0" marL="0" rtl="0" algn="r">
                        <a:lnSpc>
                          <a:spcPct val="115000"/>
                        </a:lnSpc>
                        <a:spcBef>
                          <a:spcPts val="0"/>
                        </a:spcBef>
                        <a:spcAft>
                          <a:spcPts val="0"/>
                        </a:spcAft>
                        <a:buNone/>
                      </a:pPr>
                      <a:r>
                        <a:rPr lang="en-US" sz="1600">
                          <a:latin typeface="Century Gothic"/>
                          <a:ea typeface="Century Gothic"/>
                          <a:cs typeface="Century Gothic"/>
                          <a:sym typeface="Century Gothic"/>
                        </a:rPr>
                        <a:t>139417</a:t>
                      </a:r>
                      <a:endParaRPr sz="1600">
                        <a:latin typeface="Century Gothic"/>
                        <a:ea typeface="Century Gothic"/>
                        <a:cs typeface="Century Gothic"/>
                        <a:sym typeface="Century Gothic"/>
                      </a:endParaRPr>
                    </a:p>
                  </a:txBody>
                  <a:tcPr marT="91425" marB="91425" marR="91425" marL="91425"/>
                </a:tc>
                <a:tc>
                  <a:txBody>
                    <a:bodyPr/>
                    <a:lstStyle/>
                    <a:p>
                      <a:pPr indent="0" lvl="0" marL="0" rtl="0" algn="r">
                        <a:lnSpc>
                          <a:spcPct val="115000"/>
                        </a:lnSpc>
                        <a:spcBef>
                          <a:spcPts val="0"/>
                        </a:spcBef>
                        <a:spcAft>
                          <a:spcPts val="0"/>
                        </a:spcAft>
                        <a:buNone/>
                      </a:pPr>
                      <a:r>
                        <a:rPr lang="en-US" sz="1600">
                          <a:latin typeface="Century Gothic"/>
                          <a:ea typeface="Century Gothic"/>
                          <a:cs typeface="Century Gothic"/>
                          <a:sym typeface="Century Gothic"/>
                        </a:rPr>
                        <a:t>98</a:t>
                      </a:r>
                      <a:endParaRPr sz="1600">
                        <a:latin typeface="Century Gothic"/>
                        <a:ea typeface="Century Gothic"/>
                        <a:cs typeface="Century Gothic"/>
                        <a:sym typeface="Century Gothic"/>
                      </a:endParaRPr>
                    </a:p>
                  </a:txBody>
                  <a:tcPr marT="91425" marB="91425" marR="91425" marL="91425"/>
                </a:tc>
              </a:tr>
              <a:tr h="412100">
                <a:tc>
                  <a:txBody>
                    <a:bodyPr/>
                    <a:lstStyle/>
                    <a:p>
                      <a:pPr indent="0" lvl="0" marL="0" rtl="0" algn="l">
                        <a:spcBef>
                          <a:spcPts val="0"/>
                        </a:spcBef>
                        <a:spcAft>
                          <a:spcPts val="0"/>
                        </a:spcAft>
                        <a:buNone/>
                      </a:pPr>
                      <a:r>
                        <a:rPr lang="en-US" sz="1600">
                          <a:latin typeface="Century Gothic"/>
                          <a:ea typeface="Century Gothic"/>
                          <a:cs typeface="Century Gothic"/>
                          <a:sym typeface="Century Gothic"/>
                        </a:rPr>
                        <a:t>rfc</a:t>
                      </a:r>
                      <a:endParaRPr sz="1600">
                        <a:latin typeface="Century Gothic"/>
                        <a:ea typeface="Century Gothic"/>
                        <a:cs typeface="Century Gothic"/>
                        <a:sym typeface="Century Gothic"/>
                      </a:endParaRPr>
                    </a:p>
                  </a:txBody>
                  <a:tcPr marT="91425" marB="91425" marR="91425" marL="91425"/>
                </a:tc>
                <a:tc>
                  <a:txBody>
                    <a:bodyPr/>
                    <a:lstStyle/>
                    <a:p>
                      <a:pPr indent="0" lvl="0" marL="0" rtl="0" algn="r">
                        <a:lnSpc>
                          <a:spcPct val="115000"/>
                        </a:lnSpc>
                        <a:spcBef>
                          <a:spcPts val="0"/>
                        </a:spcBef>
                        <a:spcAft>
                          <a:spcPts val="0"/>
                        </a:spcAft>
                        <a:buNone/>
                      </a:pPr>
                      <a:r>
                        <a:rPr lang="en-US" sz="1600">
                          <a:latin typeface="Century Gothic"/>
                          <a:ea typeface="Century Gothic"/>
                          <a:cs typeface="Century Gothic"/>
                          <a:sym typeface="Century Gothic"/>
                        </a:rPr>
                        <a:t>140721</a:t>
                      </a:r>
                      <a:endParaRPr sz="1600">
                        <a:latin typeface="Century Gothic"/>
                        <a:ea typeface="Century Gothic"/>
                        <a:cs typeface="Century Gothic"/>
                        <a:sym typeface="Century Gothic"/>
                      </a:endParaRPr>
                    </a:p>
                  </a:txBody>
                  <a:tcPr marT="91425" marB="91425" marR="91425" marL="91425"/>
                </a:tc>
                <a:tc>
                  <a:txBody>
                    <a:bodyPr/>
                    <a:lstStyle/>
                    <a:p>
                      <a:pPr indent="0" lvl="0" marL="0" rtl="0" algn="r">
                        <a:lnSpc>
                          <a:spcPct val="115000"/>
                        </a:lnSpc>
                        <a:spcBef>
                          <a:spcPts val="0"/>
                        </a:spcBef>
                        <a:spcAft>
                          <a:spcPts val="0"/>
                        </a:spcAft>
                        <a:buNone/>
                      </a:pPr>
                      <a:r>
                        <a:rPr lang="en-US" sz="1600">
                          <a:latin typeface="Century Gothic"/>
                          <a:ea typeface="Century Gothic"/>
                          <a:cs typeface="Century Gothic"/>
                          <a:sym typeface="Century Gothic"/>
                        </a:rPr>
                        <a:t>99</a:t>
                      </a:r>
                      <a:endParaRPr sz="1600">
                        <a:latin typeface="Century Gothic"/>
                        <a:ea typeface="Century Gothic"/>
                        <a:cs typeface="Century Gothic"/>
                        <a:sym typeface="Century Gothic"/>
                      </a:endParaRPr>
                    </a:p>
                  </a:txBody>
                  <a:tcPr marT="91425" marB="91425" marR="91425" marL="91425"/>
                </a:tc>
              </a:tr>
              <a:tr h="412100">
                <a:tc>
                  <a:txBody>
                    <a:bodyPr/>
                    <a:lstStyle/>
                    <a:p>
                      <a:pPr indent="0" lvl="0" marL="0" rtl="0" algn="l">
                        <a:spcBef>
                          <a:spcPts val="0"/>
                        </a:spcBef>
                        <a:spcAft>
                          <a:spcPts val="0"/>
                        </a:spcAft>
                        <a:buNone/>
                      </a:pPr>
                      <a:r>
                        <a:rPr lang="en-US" sz="1600">
                          <a:latin typeface="Century Gothic"/>
                          <a:ea typeface="Century Gothic"/>
                          <a:cs typeface="Century Gothic"/>
                          <a:sym typeface="Century Gothic"/>
                        </a:rPr>
                        <a:t>vendor</a:t>
                      </a:r>
                      <a:endParaRPr sz="1600">
                        <a:latin typeface="Century Gothic"/>
                        <a:ea typeface="Century Gothic"/>
                        <a:cs typeface="Century Gothic"/>
                        <a:sym typeface="Century Gothic"/>
                      </a:endParaRPr>
                    </a:p>
                  </a:txBody>
                  <a:tcPr marT="91425" marB="91425" marR="91425" marL="91425"/>
                </a:tc>
                <a:tc>
                  <a:txBody>
                    <a:bodyPr/>
                    <a:lstStyle/>
                    <a:p>
                      <a:pPr indent="0" lvl="0" marL="0" rtl="0" algn="r">
                        <a:lnSpc>
                          <a:spcPct val="115000"/>
                        </a:lnSpc>
                        <a:spcBef>
                          <a:spcPts val="0"/>
                        </a:spcBef>
                        <a:spcAft>
                          <a:spcPts val="0"/>
                        </a:spcAft>
                        <a:buNone/>
                      </a:pPr>
                      <a:r>
                        <a:rPr lang="en-US" sz="1600">
                          <a:latin typeface="Century Gothic"/>
                          <a:ea typeface="Century Gothic"/>
                          <a:cs typeface="Century Gothic"/>
                          <a:sym typeface="Century Gothic"/>
                        </a:rPr>
                        <a:t>141468</a:t>
                      </a:r>
                      <a:endParaRPr sz="1600">
                        <a:latin typeface="Century Gothic"/>
                        <a:ea typeface="Century Gothic"/>
                        <a:cs typeface="Century Gothic"/>
                        <a:sym typeface="Century Gothic"/>
                      </a:endParaRPr>
                    </a:p>
                  </a:txBody>
                  <a:tcPr marT="91425" marB="91425" marR="91425" marL="91425"/>
                </a:tc>
                <a:tc>
                  <a:txBody>
                    <a:bodyPr/>
                    <a:lstStyle/>
                    <a:p>
                      <a:pPr indent="0" lvl="0" marL="0" rtl="0" algn="r">
                        <a:lnSpc>
                          <a:spcPct val="115000"/>
                        </a:lnSpc>
                        <a:spcBef>
                          <a:spcPts val="0"/>
                        </a:spcBef>
                        <a:spcAft>
                          <a:spcPts val="0"/>
                        </a:spcAft>
                        <a:buNone/>
                      </a:pPr>
                      <a:r>
                        <a:rPr lang="en-US" sz="1600">
                          <a:latin typeface="Century Gothic"/>
                          <a:ea typeface="Century Gothic"/>
                          <a:cs typeface="Century Gothic"/>
                          <a:sym typeface="Century Gothic"/>
                        </a:rPr>
                        <a:t>100</a:t>
                      </a:r>
                      <a:endParaRPr sz="1600">
                        <a:latin typeface="Century Gothic"/>
                        <a:ea typeface="Century Gothic"/>
                        <a:cs typeface="Century Gothic"/>
                        <a:sym typeface="Century Gothic"/>
                      </a:endParaRPr>
                    </a:p>
                  </a:txBody>
                  <a:tcPr marT="91425" marB="91425" marR="91425" marL="91425"/>
                </a:tc>
              </a:tr>
              <a:tr h="412100">
                <a:tc>
                  <a:txBody>
                    <a:bodyPr/>
                    <a:lstStyle/>
                    <a:p>
                      <a:pPr indent="0" lvl="0" marL="0" rtl="0" algn="l">
                        <a:spcBef>
                          <a:spcPts val="0"/>
                        </a:spcBef>
                        <a:spcAft>
                          <a:spcPts val="0"/>
                        </a:spcAft>
                        <a:buNone/>
                      </a:pPr>
                      <a:r>
                        <a:rPr lang="en-US" sz="1600">
                          <a:latin typeface="Century Gothic"/>
                          <a:ea typeface="Century Gothic"/>
                          <a:cs typeface="Century Gothic"/>
                          <a:sym typeface="Century Gothic"/>
                        </a:rPr>
                        <a:t>caused_by</a:t>
                      </a:r>
                      <a:endParaRPr sz="1600">
                        <a:latin typeface="Century Gothic"/>
                        <a:ea typeface="Century Gothic"/>
                        <a:cs typeface="Century Gothic"/>
                        <a:sym typeface="Century Gothic"/>
                      </a:endParaRPr>
                    </a:p>
                  </a:txBody>
                  <a:tcPr marT="91425" marB="91425" marR="91425" marL="91425"/>
                </a:tc>
                <a:tc>
                  <a:txBody>
                    <a:bodyPr/>
                    <a:lstStyle/>
                    <a:p>
                      <a:pPr indent="0" lvl="0" marL="0" rtl="0" algn="r">
                        <a:lnSpc>
                          <a:spcPct val="115000"/>
                        </a:lnSpc>
                        <a:spcBef>
                          <a:spcPts val="0"/>
                        </a:spcBef>
                        <a:spcAft>
                          <a:spcPts val="0"/>
                        </a:spcAft>
                        <a:buNone/>
                      </a:pPr>
                      <a:r>
                        <a:rPr lang="en-US" sz="1600">
                          <a:latin typeface="Century Gothic"/>
                          <a:ea typeface="Century Gothic"/>
                          <a:cs typeface="Century Gothic"/>
                          <a:sym typeface="Century Gothic"/>
                        </a:rPr>
                        <a:t>141689</a:t>
                      </a:r>
                      <a:endParaRPr sz="1600">
                        <a:latin typeface="Century Gothic"/>
                        <a:ea typeface="Century Gothic"/>
                        <a:cs typeface="Century Gothic"/>
                        <a:sym typeface="Century Gothic"/>
                      </a:endParaRPr>
                    </a:p>
                  </a:txBody>
                  <a:tcPr marT="91425" marB="91425" marR="91425" marL="91425"/>
                </a:tc>
                <a:tc>
                  <a:txBody>
                    <a:bodyPr/>
                    <a:lstStyle/>
                    <a:p>
                      <a:pPr indent="0" lvl="0" marL="0" rtl="0" algn="r">
                        <a:lnSpc>
                          <a:spcPct val="115000"/>
                        </a:lnSpc>
                        <a:spcBef>
                          <a:spcPts val="0"/>
                        </a:spcBef>
                        <a:spcAft>
                          <a:spcPts val="0"/>
                        </a:spcAft>
                        <a:buNone/>
                      </a:pPr>
                      <a:r>
                        <a:rPr lang="en-US" sz="1600">
                          <a:latin typeface="Century Gothic"/>
                          <a:ea typeface="Century Gothic"/>
                          <a:cs typeface="Century Gothic"/>
                          <a:sym typeface="Century Gothic"/>
                        </a:rPr>
                        <a:t>100</a:t>
                      </a:r>
                      <a:endParaRPr sz="1600">
                        <a:latin typeface="Century Gothic"/>
                        <a:ea typeface="Century Gothic"/>
                        <a:cs typeface="Century Gothic"/>
                        <a:sym typeface="Century Gothic"/>
                      </a:endParaRPr>
                    </a:p>
                  </a:txBody>
                  <a:tcPr marT="91425" marB="91425" marR="91425" marL="91425"/>
                </a:tc>
              </a:tr>
              <a:tr h="412100">
                <a:tc>
                  <a:txBody>
                    <a:bodyPr/>
                    <a:lstStyle/>
                    <a:p>
                      <a:pPr indent="0" lvl="0" marL="0" rtl="0" algn="l">
                        <a:spcBef>
                          <a:spcPts val="0"/>
                        </a:spcBef>
                        <a:spcAft>
                          <a:spcPts val="0"/>
                        </a:spcAft>
                        <a:buNone/>
                      </a:pPr>
                      <a:r>
                        <a:rPr lang="en-US" sz="1600">
                          <a:latin typeface="Century Gothic"/>
                          <a:ea typeface="Century Gothic"/>
                          <a:cs typeface="Century Gothic"/>
                          <a:sym typeface="Century Gothic"/>
                        </a:rPr>
                        <a:t>closed_code</a:t>
                      </a:r>
                      <a:endParaRPr sz="1600">
                        <a:latin typeface="Century Gothic"/>
                        <a:ea typeface="Century Gothic"/>
                        <a:cs typeface="Century Gothic"/>
                        <a:sym typeface="Century Gothic"/>
                      </a:endParaRPr>
                    </a:p>
                  </a:txBody>
                  <a:tcPr marT="91425" marB="91425" marR="91425" marL="91425"/>
                </a:tc>
                <a:tc>
                  <a:txBody>
                    <a:bodyPr/>
                    <a:lstStyle/>
                    <a:p>
                      <a:pPr indent="0" lvl="0" marL="0" rtl="0" algn="r">
                        <a:lnSpc>
                          <a:spcPct val="115000"/>
                        </a:lnSpc>
                        <a:spcBef>
                          <a:spcPts val="0"/>
                        </a:spcBef>
                        <a:spcAft>
                          <a:spcPts val="0"/>
                        </a:spcAft>
                        <a:buNone/>
                      </a:pPr>
                      <a:r>
                        <a:rPr lang="en-US" sz="1600">
                          <a:latin typeface="Century Gothic"/>
                          <a:ea typeface="Century Gothic"/>
                          <a:cs typeface="Century Gothic"/>
                          <a:sym typeface="Century Gothic"/>
                        </a:rPr>
                        <a:t>714</a:t>
                      </a:r>
                      <a:endParaRPr sz="1600">
                        <a:latin typeface="Century Gothic"/>
                        <a:ea typeface="Century Gothic"/>
                        <a:cs typeface="Century Gothic"/>
                        <a:sym typeface="Century Gothic"/>
                      </a:endParaRPr>
                    </a:p>
                  </a:txBody>
                  <a:tcPr marT="91425" marB="91425" marR="91425" marL="91425"/>
                </a:tc>
                <a:tc>
                  <a:txBody>
                    <a:bodyPr/>
                    <a:lstStyle/>
                    <a:p>
                      <a:pPr indent="0" lvl="0" marL="0" rtl="0" algn="r">
                        <a:lnSpc>
                          <a:spcPct val="115000"/>
                        </a:lnSpc>
                        <a:spcBef>
                          <a:spcPts val="0"/>
                        </a:spcBef>
                        <a:spcAft>
                          <a:spcPts val="0"/>
                        </a:spcAft>
                        <a:buNone/>
                      </a:pPr>
                      <a:r>
                        <a:rPr lang="en-US" sz="1600">
                          <a:latin typeface="Century Gothic"/>
                          <a:ea typeface="Century Gothic"/>
                          <a:cs typeface="Century Gothic"/>
                          <a:sym typeface="Century Gothic"/>
                        </a:rPr>
                        <a:t>1</a:t>
                      </a:r>
                      <a:endParaRPr sz="1600">
                        <a:latin typeface="Century Gothic"/>
                        <a:ea typeface="Century Gothic"/>
                        <a:cs typeface="Century Gothic"/>
                        <a:sym typeface="Century Gothic"/>
                      </a:endParaRPr>
                    </a:p>
                  </a:txBody>
                  <a:tcPr marT="91425" marB="91425" marR="91425" marL="91425"/>
                </a:tc>
              </a:tr>
              <a:tr h="412100">
                <a:tc>
                  <a:txBody>
                    <a:bodyPr/>
                    <a:lstStyle/>
                    <a:p>
                      <a:pPr indent="0" lvl="0" marL="0" rtl="0" algn="l">
                        <a:spcBef>
                          <a:spcPts val="0"/>
                        </a:spcBef>
                        <a:spcAft>
                          <a:spcPts val="0"/>
                        </a:spcAft>
                        <a:buNone/>
                      </a:pPr>
                      <a:r>
                        <a:rPr lang="en-US" sz="1600">
                          <a:latin typeface="Century Gothic"/>
                          <a:ea typeface="Century Gothic"/>
                          <a:cs typeface="Century Gothic"/>
                          <a:sym typeface="Century Gothic"/>
                        </a:rPr>
                        <a:t>resolved_at</a:t>
                      </a:r>
                      <a:endParaRPr sz="1600">
                        <a:latin typeface="Century Gothic"/>
                        <a:ea typeface="Century Gothic"/>
                        <a:cs typeface="Century Gothic"/>
                        <a:sym typeface="Century Gothic"/>
                      </a:endParaRPr>
                    </a:p>
                  </a:txBody>
                  <a:tcPr marT="91425" marB="91425" marR="91425" marL="91425"/>
                </a:tc>
                <a:tc>
                  <a:txBody>
                    <a:bodyPr/>
                    <a:lstStyle/>
                    <a:p>
                      <a:pPr indent="0" lvl="0" marL="0" rtl="0" algn="r">
                        <a:lnSpc>
                          <a:spcPct val="115000"/>
                        </a:lnSpc>
                        <a:spcBef>
                          <a:spcPts val="0"/>
                        </a:spcBef>
                        <a:spcAft>
                          <a:spcPts val="0"/>
                        </a:spcAft>
                        <a:buNone/>
                      </a:pPr>
                      <a:r>
                        <a:rPr lang="en-US" sz="1600">
                          <a:latin typeface="Century Gothic"/>
                          <a:ea typeface="Century Gothic"/>
                          <a:cs typeface="Century Gothic"/>
                          <a:sym typeface="Century Gothic"/>
                        </a:rPr>
                        <a:t>3141</a:t>
                      </a:r>
                      <a:endParaRPr sz="1600">
                        <a:latin typeface="Century Gothic"/>
                        <a:ea typeface="Century Gothic"/>
                        <a:cs typeface="Century Gothic"/>
                        <a:sym typeface="Century Gothic"/>
                      </a:endParaRPr>
                    </a:p>
                  </a:txBody>
                  <a:tcPr marT="91425" marB="91425" marR="91425" marL="91425"/>
                </a:tc>
                <a:tc>
                  <a:txBody>
                    <a:bodyPr/>
                    <a:lstStyle/>
                    <a:p>
                      <a:pPr indent="0" lvl="0" marL="0" rtl="0" algn="r">
                        <a:lnSpc>
                          <a:spcPct val="115000"/>
                        </a:lnSpc>
                        <a:spcBef>
                          <a:spcPts val="0"/>
                        </a:spcBef>
                        <a:spcAft>
                          <a:spcPts val="0"/>
                        </a:spcAft>
                        <a:buNone/>
                      </a:pPr>
                      <a:r>
                        <a:rPr lang="en-US" sz="1600">
                          <a:latin typeface="Century Gothic"/>
                          <a:ea typeface="Century Gothic"/>
                          <a:cs typeface="Century Gothic"/>
                          <a:sym typeface="Century Gothic"/>
                        </a:rPr>
                        <a:t>2</a:t>
                      </a:r>
                      <a:endParaRPr sz="1600">
                        <a:latin typeface="Century Gothic"/>
                        <a:ea typeface="Century Gothic"/>
                        <a:cs typeface="Century Gothic"/>
                        <a:sym typeface="Century Gothic"/>
                      </a:endParaRPr>
                    </a:p>
                  </a:txBody>
                  <a:tcPr marT="91425" marB="91425" marR="91425" marL="91425"/>
                </a:tc>
              </a:tr>
            </a:tbl>
          </a:graphicData>
        </a:graphic>
      </p:graphicFrame>
      <p:sp>
        <p:nvSpPr>
          <p:cNvPr id="236" name="Google Shape;236;p37"/>
          <p:cNvSpPr txBox="1"/>
          <p:nvPr/>
        </p:nvSpPr>
        <p:spPr>
          <a:xfrm>
            <a:off x="0" y="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dk1"/>
                </a:solidFill>
                <a:latin typeface="Century Gothic"/>
                <a:ea typeface="Century Gothic"/>
                <a:cs typeface="Century Gothic"/>
                <a:sym typeface="Century Gothic"/>
              </a:rPr>
              <a:t>Null values by column: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8"/>
          <p:cNvSpPr txBox="1"/>
          <p:nvPr>
            <p:ph type="title"/>
          </p:nvPr>
        </p:nvSpPr>
        <p:spPr>
          <a:xfrm>
            <a:off x="2" y="1123855"/>
            <a:ext cx="3960900" cy="151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38"/>
          <p:cNvSpPr txBox="1"/>
          <p:nvPr>
            <p:ph idx="1" type="body"/>
          </p:nvPr>
        </p:nvSpPr>
        <p:spPr>
          <a:xfrm>
            <a:off x="651750" y="395854"/>
            <a:ext cx="7130400" cy="10815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rPr b="1" lang="en-US">
                <a:solidFill>
                  <a:schemeClr val="dk1"/>
                </a:solidFill>
              </a:rPr>
              <a:t>Unique values:</a:t>
            </a:r>
            <a:endParaRPr b="1">
              <a:solidFill>
                <a:schemeClr val="dk1"/>
              </a:solidFill>
            </a:endParaRPr>
          </a:p>
          <a:p>
            <a:pPr indent="-342900" lvl="0" marL="457200" rtl="0" algn="l">
              <a:spcBef>
                <a:spcPts val="2000"/>
              </a:spcBef>
              <a:spcAft>
                <a:spcPts val="0"/>
              </a:spcAft>
              <a:buClr>
                <a:schemeClr val="dk1"/>
              </a:buClr>
              <a:buSzPts val="1800"/>
              <a:buFont typeface="Century Gothic"/>
              <a:buChar char="●"/>
            </a:pPr>
            <a:r>
              <a:rPr lang="en-US" sz="1800">
                <a:solidFill>
                  <a:schemeClr val="dk1"/>
                </a:solidFill>
              </a:rPr>
              <a:t>Mix of high and low cardinality columns.</a:t>
            </a:r>
            <a:endParaRPr sz="1800">
              <a:solidFill>
                <a:schemeClr val="dk1"/>
              </a:solidFill>
            </a:endParaRPr>
          </a:p>
          <a:p>
            <a:pPr indent="0" lvl="0" marL="0" rtl="0" algn="l">
              <a:spcBef>
                <a:spcPts val="2000"/>
              </a:spcBef>
              <a:spcAft>
                <a:spcPts val="0"/>
              </a:spcAft>
              <a:buNone/>
            </a:pPr>
            <a:r>
              <a:t/>
            </a:r>
            <a:endParaRPr b="1">
              <a:solidFill>
                <a:schemeClr val="dk1"/>
              </a:solidFill>
            </a:endParaRPr>
          </a:p>
        </p:txBody>
      </p:sp>
      <p:pic>
        <p:nvPicPr>
          <p:cNvPr id="244" name="Google Shape;244;p38"/>
          <p:cNvPicPr preferRelativeResize="0"/>
          <p:nvPr/>
        </p:nvPicPr>
        <p:blipFill>
          <a:blip r:embed="rId3">
            <a:alphaModFix/>
          </a:blip>
          <a:stretch>
            <a:fillRect/>
          </a:stretch>
        </p:blipFill>
        <p:spPr>
          <a:xfrm>
            <a:off x="651750" y="1970375"/>
            <a:ext cx="3799050" cy="3589450"/>
          </a:xfrm>
          <a:prstGeom prst="rect">
            <a:avLst/>
          </a:prstGeom>
          <a:noFill/>
          <a:ln>
            <a:noFill/>
          </a:ln>
        </p:spPr>
      </p:pic>
      <p:pic>
        <p:nvPicPr>
          <p:cNvPr id="245" name="Google Shape;245;p38"/>
          <p:cNvPicPr preferRelativeResize="0"/>
          <p:nvPr/>
        </p:nvPicPr>
        <p:blipFill>
          <a:blip r:embed="rId4">
            <a:alphaModFix/>
          </a:blip>
          <a:stretch>
            <a:fillRect/>
          </a:stretch>
        </p:blipFill>
        <p:spPr>
          <a:xfrm>
            <a:off x="4691300" y="1970375"/>
            <a:ext cx="3230505" cy="3589450"/>
          </a:xfrm>
          <a:prstGeom prst="rect">
            <a:avLst/>
          </a:prstGeom>
          <a:noFill/>
          <a:ln>
            <a:noFill/>
          </a:ln>
        </p:spPr>
      </p:pic>
      <p:sp>
        <p:nvSpPr>
          <p:cNvPr id="246" name="Google Shape;246;p38"/>
          <p:cNvSpPr txBox="1"/>
          <p:nvPr/>
        </p:nvSpPr>
        <p:spPr>
          <a:xfrm>
            <a:off x="1141575" y="1477325"/>
            <a:ext cx="281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47" name="Google Shape;247;p38"/>
          <p:cNvSpPr txBox="1"/>
          <p:nvPr/>
        </p:nvSpPr>
        <p:spPr>
          <a:xfrm>
            <a:off x="1053650" y="1478825"/>
            <a:ext cx="2819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Century Gothic"/>
                <a:ea typeface="Century Gothic"/>
                <a:cs typeface="Century Gothic"/>
                <a:sym typeface="Century Gothic"/>
              </a:rPr>
              <a:t>Unique values &lt; 100</a:t>
            </a:r>
            <a:endParaRPr sz="1800">
              <a:latin typeface="Century Gothic"/>
              <a:ea typeface="Century Gothic"/>
              <a:cs typeface="Century Gothic"/>
              <a:sym typeface="Century Gothic"/>
            </a:endParaRPr>
          </a:p>
        </p:txBody>
      </p:sp>
      <p:sp>
        <p:nvSpPr>
          <p:cNvPr id="248" name="Google Shape;248;p38"/>
          <p:cNvSpPr txBox="1"/>
          <p:nvPr/>
        </p:nvSpPr>
        <p:spPr>
          <a:xfrm>
            <a:off x="5077300" y="1477325"/>
            <a:ext cx="2458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Century Gothic"/>
                <a:ea typeface="Century Gothic"/>
                <a:cs typeface="Century Gothic"/>
                <a:sym typeface="Century Gothic"/>
              </a:rPr>
              <a:t>Unique values &gt; 100</a:t>
            </a:r>
            <a:endParaRPr sz="1800">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erception">
  <a:themeElements>
    <a:clrScheme name="Perception">
      <a:dk1>
        <a:srgbClr val="000000"/>
      </a:dk1>
      <a:lt1>
        <a:srgbClr val="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